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8" r:id="rId1"/>
    <p:sldMasterId id="2147483671" r:id="rId2"/>
    <p:sldMasterId id="2147483669" r:id="rId3"/>
    <p:sldMasterId id="2147483667" r:id="rId4"/>
    <p:sldMasterId id="2147483665" r:id="rId5"/>
    <p:sldMasterId id="2147483663" r:id="rId6"/>
    <p:sldMasterId id="2147483661" r:id="rId7"/>
    <p:sldMasterId id="2147483659" r:id="rId8"/>
    <p:sldMasterId id="2147483658" r:id="rId9"/>
    <p:sldMasterId id="2147483656" r:id="rId10"/>
    <p:sldMasterId id="2147483655" r:id="rId11"/>
    <p:sldMasterId id="2147483653" r:id="rId12"/>
    <p:sldMasterId id="2147483651" r:id="rId13"/>
    <p:sldMasterId id="2147483649" r:id="rId14"/>
    <p:sldMasterId id="2147484478" r:id="rId15"/>
    <p:sldMasterId id="2147484490" r:id="rId16"/>
  </p:sldMasterIdLst>
  <p:notesMasterIdLst>
    <p:notesMasterId r:id="rId96"/>
  </p:notesMasterIdLst>
  <p:sldIdLst>
    <p:sldId id="269" r:id="rId17"/>
    <p:sldId id="271" r:id="rId18"/>
    <p:sldId id="309" r:id="rId19"/>
    <p:sldId id="267" r:id="rId20"/>
    <p:sldId id="310" r:id="rId21"/>
    <p:sldId id="261" r:id="rId22"/>
    <p:sldId id="314" r:id="rId23"/>
    <p:sldId id="315" r:id="rId24"/>
    <p:sldId id="316" r:id="rId25"/>
    <p:sldId id="317" r:id="rId26"/>
    <p:sldId id="320" r:id="rId27"/>
    <p:sldId id="278" r:id="rId28"/>
    <p:sldId id="279" r:id="rId29"/>
    <p:sldId id="280" r:id="rId30"/>
    <p:sldId id="281" r:id="rId31"/>
    <p:sldId id="303" r:id="rId32"/>
    <p:sldId id="307" r:id="rId33"/>
    <p:sldId id="282" r:id="rId34"/>
    <p:sldId id="272" r:id="rId35"/>
    <p:sldId id="311" r:id="rId36"/>
    <p:sldId id="283" r:id="rId37"/>
    <p:sldId id="284" r:id="rId38"/>
    <p:sldId id="288" r:id="rId39"/>
    <p:sldId id="319" r:id="rId40"/>
    <p:sldId id="289" r:id="rId41"/>
    <p:sldId id="286" r:id="rId42"/>
    <p:sldId id="287" r:id="rId43"/>
    <p:sldId id="290" r:id="rId44"/>
    <p:sldId id="285" r:id="rId45"/>
    <p:sldId id="291" r:id="rId46"/>
    <p:sldId id="258" r:id="rId47"/>
    <p:sldId id="304" r:id="rId48"/>
    <p:sldId id="305" r:id="rId49"/>
    <p:sldId id="306" r:id="rId50"/>
    <p:sldId id="274" r:id="rId51"/>
    <p:sldId id="277" r:id="rId52"/>
    <p:sldId id="275" r:id="rId53"/>
    <p:sldId id="276" r:id="rId54"/>
    <p:sldId id="270" r:id="rId55"/>
    <p:sldId id="259" r:id="rId56"/>
    <p:sldId id="262" r:id="rId57"/>
    <p:sldId id="268" r:id="rId58"/>
    <p:sldId id="263" r:id="rId59"/>
    <p:sldId id="321" r:id="rId60"/>
    <p:sldId id="296" r:id="rId61"/>
    <p:sldId id="297" r:id="rId62"/>
    <p:sldId id="298" r:id="rId63"/>
    <p:sldId id="299" r:id="rId64"/>
    <p:sldId id="300" r:id="rId65"/>
    <p:sldId id="301" r:id="rId66"/>
    <p:sldId id="302" r:id="rId67"/>
    <p:sldId id="260" r:id="rId68"/>
    <p:sldId id="322" r:id="rId69"/>
    <p:sldId id="265" r:id="rId70"/>
    <p:sldId id="323" r:id="rId71"/>
    <p:sldId id="324" r:id="rId72"/>
    <p:sldId id="341"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292" r:id="rId90"/>
    <p:sldId id="293" r:id="rId91"/>
    <p:sldId id="294" r:id="rId92"/>
    <p:sldId id="295" r:id="rId93"/>
    <p:sldId id="438" r:id="rId94"/>
    <p:sldId id="466"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40"/>
  </p:normalViewPr>
  <p:slideViewPr>
    <p:cSldViewPr>
      <p:cViewPr varScale="1">
        <p:scale>
          <a:sx n="97" d="100"/>
          <a:sy n="97" d="100"/>
        </p:scale>
        <p:origin x="6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5295834-ECAB-454B-BC4F-800E24C5AD1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8" charset="-128"/>
                <a:cs typeface="+mn-cs"/>
              </a:defRPr>
            </a:lvl1pPr>
          </a:lstStyle>
          <a:p>
            <a:pPr>
              <a:defRPr/>
            </a:pPr>
            <a:endParaRPr lang="en-US"/>
          </a:p>
        </p:txBody>
      </p:sp>
      <p:sp>
        <p:nvSpPr>
          <p:cNvPr id="17411" name="Rectangle 3">
            <a:extLst>
              <a:ext uri="{FF2B5EF4-FFF2-40B4-BE49-F238E27FC236}">
                <a16:creationId xmlns:a16="http://schemas.microsoft.com/office/drawing/2014/main" id="{E6005B84-1254-4A41-AB1A-53320A3B751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8" charset="-128"/>
                <a:cs typeface="+mn-cs"/>
              </a:defRPr>
            </a:lvl1pPr>
          </a:lstStyle>
          <a:p>
            <a:pPr>
              <a:defRPr/>
            </a:pPr>
            <a:endParaRPr lang="en-US"/>
          </a:p>
        </p:txBody>
      </p:sp>
      <p:sp>
        <p:nvSpPr>
          <p:cNvPr id="152580" name="Rectangle 4">
            <a:extLst>
              <a:ext uri="{FF2B5EF4-FFF2-40B4-BE49-F238E27FC236}">
                <a16:creationId xmlns:a16="http://schemas.microsoft.com/office/drawing/2014/main" id="{3B023D10-1960-494A-9568-399597894FD5}"/>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D57B2953-510B-EA49-8A28-BFD5C5D86F2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32DF5893-498E-D84E-B042-2E3B485382B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8" charset="-128"/>
                <a:cs typeface="+mn-cs"/>
              </a:defRPr>
            </a:lvl1pPr>
          </a:lstStyle>
          <a:p>
            <a:pPr>
              <a:defRPr/>
            </a:pPr>
            <a:endParaRPr lang="en-US"/>
          </a:p>
        </p:txBody>
      </p:sp>
      <p:sp>
        <p:nvSpPr>
          <p:cNvPr id="17415" name="Rectangle 7">
            <a:extLst>
              <a:ext uri="{FF2B5EF4-FFF2-40B4-BE49-F238E27FC236}">
                <a16:creationId xmlns:a16="http://schemas.microsoft.com/office/drawing/2014/main" id="{BD7C89C6-11C4-2D4B-9F7A-DDA33CC02B4E}"/>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EF63A677-68B9-174E-A58D-FD5C26756BB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8"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8"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8"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8"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B1A57495-CE2C-6847-B021-A0FEE841D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FAD425-7C57-1F4F-A9D4-E115912BD541}" type="slidenum">
              <a:rPr lang="en-US" altLang="en-US" sz="1200"/>
              <a:pPr/>
              <a:t>1</a:t>
            </a:fld>
            <a:endParaRPr lang="en-US" altLang="en-US" sz="1200"/>
          </a:p>
        </p:txBody>
      </p:sp>
      <p:sp>
        <p:nvSpPr>
          <p:cNvPr id="154626" name="Rectangle 2">
            <a:extLst>
              <a:ext uri="{FF2B5EF4-FFF2-40B4-BE49-F238E27FC236}">
                <a16:creationId xmlns:a16="http://schemas.microsoft.com/office/drawing/2014/main" id="{AAE073D8-E629-0045-B6EE-982ECF8DB4E5}"/>
              </a:ext>
            </a:extLst>
          </p:cNvPr>
          <p:cNvSpPr>
            <a:spLocks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83A575C0-0237-0F40-AFDF-4DA1A2A3EB6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01FC267A-63EE-834D-A2F8-3CDA40E76C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E2E206-A42B-9945-8EB8-D9D9A9C9873B}" type="slidenum">
              <a:rPr lang="en-US" altLang="en-US" sz="1200"/>
              <a:pPr/>
              <a:t>10</a:t>
            </a:fld>
            <a:endParaRPr lang="en-US" altLang="en-US" sz="1200"/>
          </a:p>
        </p:txBody>
      </p:sp>
      <p:sp>
        <p:nvSpPr>
          <p:cNvPr id="173058" name="Rectangle 1026">
            <a:extLst>
              <a:ext uri="{FF2B5EF4-FFF2-40B4-BE49-F238E27FC236}">
                <a16:creationId xmlns:a16="http://schemas.microsoft.com/office/drawing/2014/main" id="{783E590C-11D5-F147-A21A-BFA5C2CC860F}"/>
              </a:ext>
            </a:extLst>
          </p:cNvPr>
          <p:cNvSpPr>
            <a:spLocks noChangeArrowheads="1" noTextEdit="1"/>
          </p:cNvSpPr>
          <p:nvPr>
            <p:ph type="sldImg"/>
          </p:nvPr>
        </p:nvSpPr>
        <p:spPr>
          <a:solidFill>
            <a:srgbClr val="FFFFFF"/>
          </a:solidFill>
          <a:ln/>
        </p:spPr>
      </p:sp>
      <p:sp>
        <p:nvSpPr>
          <p:cNvPr id="173059" name="Rectangle 1027">
            <a:extLst>
              <a:ext uri="{FF2B5EF4-FFF2-40B4-BE49-F238E27FC236}">
                <a16:creationId xmlns:a16="http://schemas.microsoft.com/office/drawing/2014/main" id="{3778CCEF-F00A-9045-812D-254799E76F54}"/>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9513E52-5EF8-F04B-B663-436D8DE49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5DE09D-0E14-644D-B040-3CEA5B4E829C}" type="slidenum">
              <a:rPr lang="en-US" altLang="en-US" sz="1200"/>
              <a:pPr/>
              <a:t>11</a:t>
            </a:fld>
            <a:endParaRPr lang="en-US" altLang="en-US" sz="1200"/>
          </a:p>
        </p:txBody>
      </p:sp>
      <p:sp>
        <p:nvSpPr>
          <p:cNvPr id="175106" name="Rectangle 1026">
            <a:extLst>
              <a:ext uri="{FF2B5EF4-FFF2-40B4-BE49-F238E27FC236}">
                <a16:creationId xmlns:a16="http://schemas.microsoft.com/office/drawing/2014/main" id="{EAAC32C5-2ACC-754C-BC66-555DEBFCA8A7}"/>
              </a:ext>
            </a:extLst>
          </p:cNvPr>
          <p:cNvSpPr>
            <a:spLocks noChangeArrowheads="1" noTextEdit="1"/>
          </p:cNvSpPr>
          <p:nvPr>
            <p:ph type="sldImg"/>
          </p:nvPr>
        </p:nvSpPr>
        <p:spPr>
          <a:solidFill>
            <a:srgbClr val="FFFFFF"/>
          </a:solidFill>
          <a:ln/>
        </p:spPr>
      </p:sp>
      <p:sp>
        <p:nvSpPr>
          <p:cNvPr id="175107" name="Rectangle 1027">
            <a:extLst>
              <a:ext uri="{FF2B5EF4-FFF2-40B4-BE49-F238E27FC236}">
                <a16:creationId xmlns:a16="http://schemas.microsoft.com/office/drawing/2014/main" id="{6F06B634-EB73-A543-A356-890EE11AAE3F}"/>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8204E60-2BBD-074B-897B-030CD65BF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4A4567-A5A2-0C4E-BF0B-5637F56BAB96}" type="slidenum">
              <a:rPr lang="en-US" altLang="en-US" sz="1200"/>
              <a:pPr/>
              <a:t>12</a:t>
            </a:fld>
            <a:endParaRPr lang="en-US" altLang="en-US" sz="1200"/>
          </a:p>
        </p:txBody>
      </p:sp>
      <p:sp>
        <p:nvSpPr>
          <p:cNvPr id="177154" name="Rectangle 2">
            <a:extLst>
              <a:ext uri="{FF2B5EF4-FFF2-40B4-BE49-F238E27FC236}">
                <a16:creationId xmlns:a16="http://schemas.microsoft.com/office/drawing/2014/main" id="{0EC7727E-91AD-7B4D-A278-17DE165E428C}"/>
              </a:ext>
            </a:extLst>
          </p:cNvPr>
          <p:cNvSpPr>
            <a:spLocks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CA66510-3200-4E46-B104-7794E9098898}"/>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A07E4F4E-7BDA-264C-91D3-908DD01E58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1C04C4-2BC7-FA42-BCAC-A6A242664B32}" type="slidenum">
              <a:rPr lang="en-US" altLang="en-US" sz="1200"/>
              <a:pPr/>
              <a:t>13</a:t>
            </a:fld>
            <a:endParaRPr lang="en-US" altLang="en-US" sz="1200"/>
          </a:p>
        </p:txBody>
      </p:sp>
      <p:sp>
        <p:nvSpPr>
          <p:cNvPr id="179202" name="Rectangle 2">
            <a:extLst>
              <a:ext uri="{FF2B5EF4-FFF2-40B4-BE49-F238E27FC236}">
                <a16:creationId xmlns:a16="http://schemas.microsoft.com/office/drawing/2014/main" id="{81768988-61E7-2E44-A78D-0D24B1DD1E75}"/>
              </a:ext>
            </a:extLst>
          </p:cNvPr>
          <p:cNvSpPr>
            <a:spLocks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6C89031F-7F81-844C-AC83-4A0DCAF75718}"/>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40696E51-22ED-564F-A2AA-04DA0A69F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D72530-2BFC-AD4E-9730-552FA06FCB51}" type="slidenum">
              <a:rPr lang="en-US" altLang="en-US" sz="1200"/>
              <a:pPr/>
              <a:t>14</a:t>
            </a:fld>
            <a:endParaRPr lang="en-US" altLang="en-US" sz="1200"/>
          </a:p>
        </p:txBody>
      </p:sp>
      <p:sp>
        <p:nvSpPr>
          <p:cNvPr id="181250" name="Rectangle 2">
            <a:extLst>
              <a:ext uri="{FF2B5EF4-FFF2-40B4-BE49-F238E27FC236}">
                <a16:creationId xmlns:a16="http://schemas.microsoft.com/office/drawing/2014/main" id="{18F4BC0E-1944-544B-8B68-688EF3E9C226}"/>
              </a:ext>
            </a:extLst>
          </p:cNvPr>
          <p:cNvSpPr>
            <a:spLocks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2E922110-5779-1C4F-A24F-1A6CBF17EE21}"/>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D3AB785F-FF6F-DB40-BA83-58CD3E2C3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96858D-026D-4B4F-999C-4E13FEE28EAF}" type="slidenum">
              <a:rPr lang="en-US" altLang="en-US" sz="1200"/>
              <a:pPr/>
              <a:t>15</a:t>
            </a:fld>
            <a:endParaRPr lang="en-US" altLang="en-US" sz="1200"/>
          </a:p>
        </p:txBody>
      </p:sp>
      <p:sp>
        <p:nvSpPr>
          <p:cNvPr id="183298" name="Rectangle 2">
            <a:extLst>
              <a:ext uri="{FF2B5EF4-FFF2-40B4-BE49-F238E27FC236}">
                <a16:creationId xmlns:a16="http://schemas.microsoft.com/office/drawing/2014/main" id="{F5916EFD-DFA5-5745-84CD-5AE7E988CD88}"/>
              </a:ext>
            </a:extLst>
          </p:cNvPr>
          <p:cNvSpPr>
            <a:spLocks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5FD46440-700F-2444-8B7F-8C2947639206}"/>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C04C2B4F-8D70-4C4C-90C0-60DD2BC9FB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E045CF-4797-5346-9F62-260EFD18492E}" type="slidenum">
              <a:rPr lang="en-US" altLang="en-US" sz="1200"/>
              <a:pPr/>
              <a:t>16</a:t>
            </a:fld>
            <a:endParaRPr lang="en-US" altLang="en-US" sz="1200"/>
          </a:p>
        </p:txBody>
      </p:sp>
      <p:sp>
        <p:nvSpPr>
          <p:cNvPr id="185346" name="Rectangle 1026">
            <a:extLst>
              <a:ext uri="{FF2B5EF4-FFF2-40B4-BE49-F238E27FC236}">
                <a16:creationId xmlns:a16="http://schemas.microsoft.com/office/drawing/2014/main" id="{6F1A319E-23F1-344C-A2A8-50C44D7BBC71}"/>
              </a:ext>
            </a:extLst>
          </p:cNvPr>
          <p:cNvSpPr>
            <a:spLocks noChangeArrowheads="1" noTextEdit="1"/>
          </p:cNvSpPr>
          <p:nvPr>
            <p:ph type="sldImg"/>
          </p:nvPr>
        </p:nvSpPr>
        <p:spPr>
          <a:solidFill>
            <a:srgbClr val="FFFFFF"/>
          </a:solidFill>
          <a:ln/>
        </p:spPr>
      </p:sp>
      <p:sp>
        <p:nvSpPr>
          <p:cNvPr id="185347" name="Rectangle 1027">
            <a:extLst>
              <a:ext uri="{FF2B5EF4-FFF2-40B4-BE49-F238E27FC236}">
                <a16:creationId xmlns:a16="http://schemas.microsoft.com/office/drawing/2014/main" id="{35CD4F38-5A9A-4444-A442-0DA30518C5DE}"/>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AF2446EB-EE00-E548-BFC6-43E9BAB57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EBBA62-3D00-6846-B31C-C2DD7D394BE0}" type="slidenum">
              <a:rPr lang="en-US" altLang="en-US" sz="1200"/>
              <a:pPr/>
              <a:t>17</a:t>
            </a:fld>
            <a:endParaRPr lang="en-US" altLang="en-US" sz="1200"/>
          </a:p>
        </p:txBody>
      </p:sp>
      <p:sp>
        <p:nvSpPr>
          <p:cNvPr id="187394" name="Rectangle 1026">
            <a:extLst>
              <a:ext uri="{FF2B5EF4-FFF2-40B4-BE49-F238E27FC236}">
                <a16:creationId xmlns:a16="http://schemas.microsoft.com/office/drawing/2014/main" id="{34B79B8E-57C7-B14A-BA03-BF22666943BC}"/>
              </a:ext>
            </a:extLst>
          </p:cNvPr>
          <p:cNvSpPr>
            <a:spLocks noChangeArrowheads="1" noTextEdit="1"/>
          </p:cNvSpPr>
          <p:nvPr>
            <p:ph type="sldImg"/>
          </p:nvPr>
        </p:nvSpPr>
        <p:spPr>
          <a:solidFill>
            <a:srgbClr val="FFFFFF"/>
          </a:solidFill>
          <a:ln/>
        </p:spPr>
      </p:sp>
      <p:sp>
        <p:nvSpPr>
          <p:cNvPr id="187395" name="Rectangle 1027">
            <a:extLst>
              <a:ext uri="{FF2B5EF4-FFF2-40B4-BE49-F238E27FC236}">
                <a16:creationId xmlns:a16="http://schemas.microsoft.com/office/drawing/2014/main" id="{F156D4F5-A5C3-BF47-8972-F1097991C6E8}"/>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029849BB-803E-D845-BBAD-1489D1EAE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6D4AAC-620A-F741-A1C1-EA7B85C92622}" type="slidenum">
              <a:rPr lang="en-US" altLang="en-US" sz="1200"/>
              <a:pPr/>
              <a:t>18</a:t>
            </a:fld>
            <a:endParaRPr lang="en-US" altLang="en-US" sz="1200"/>
          </a:p>
        </p:txBody>
      </p:sp>
      <p:sp>
        <p:nvSpPr>
          <p:cNvPr id="189442" name="Rectangle 2">
            <a:extLst>
              <a:ext uri="{FF2B5EF4-FFF2-40B4-BE49-F238E27FC236}">
                <a16:creationId xmlns:a16="http://schemas.microsoft.com/office/drawing/2014/main" id="{2C4E47D0-CC07-E34C-8DE6-AC497797CB81}"/>
              </a:ext>
            </a:extLst>
          </p:cNvPr>
          <p:cNvSpPr>
            <a:spLocks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22875FB3-D85C-EC46-826F-84F4DCBC2A9B}"/>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4A1ED93A-F6A1-FC41-B1C2-638E39987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93978A-C434-2749-8824-CF17745C98CE}" type="slidenum">
              <a:rPr lang="en-US" altLang="en-US" sz="1200"/>
              <a:pPr/>
              <a:t>19</a:t>
            </a:fld>
            <a:endParaRPr lang="en-US" altLang="en-US" sz="1200"/>
          </a:p>
        </p:txBody>
      </p:sp>
      <p:sp>
        <p:nvSpPr>
          <p:cNvPr id="191490" name="Rectangle 2">
            <a:extLst>
              <a:ext uri="{FF2B5EF4-FFF2-40B4-BE49-F238E27FC236}">
                <a16:creationId xmlns:a16="http://schemas.microsoft.com/office/drawing/2014/main" id="{15DC6274-8367-5840-92A7-51F7D2EBA8AB}"/>
              </a:ext>
            </a:extLst>
          </p:cNvPr>
          <p:cNvSpPr>
            <a:spLocks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BA0ED951-8671-8847-A04B-9BDEA7817AB9}"/>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A0590DB2-AD0B-7C4A-A003-687C92526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3CBD7-0522-AA49-8CB3-9BB393290F82}" type="slidenum">
              <a:rPr lang="en-US" altLang="en-US" sz="1200"/>
              <a:pPr/>
              <a:t>2</a:t>
            </a:fld>
            <a:endParaRPr lang="en-US" altLang="en-US" sz="1200"/>
          </a:p>
        </p:txBody>
      </p:sp>
      <p:sp>
        <p:nvSpPr>
          <p:cNvPr id="156674" name="Rectangle 2">
            <a:extLst>
              <a:ext uri="{FF2B5EF4-FFF2-40B4-BE49-F238E27FC236}">
                <a16:creationId xmlns:a16="http://schemas.microsoft.com/office/drawing/2014/main" id="{E5C73478-58F1-3744-96D9-953DAF438C55}"/>
              </a:ext>
            </a:extLst>
          </p:cNvPr>
          <p:cNvSpPr>
            <a:spLocks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11E50A16-9D3B-3A44-8E69-CF1751A8645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DA38FF3D-FA4C-554A-A107-786A62CB67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D6A65B-A8C6-034D-BA4C-E8A52F427189}" type="slidenum">
              <a:rPr lang="en-US" altLang="en-US" sz="1200"/>
              <a:pPr/>
              <a:t>20</a:t>
            </a:fld>
            <a:endParaRPr lang="en-US" altLang="en-US" sz="1200"/>
          </a:p>
        </p:txBody>
      </p:sp>
      <p:sp>
        <p:nvSpPr>
          <p:cNvPr id="193538" name="Rectangle 2">
            <a:extLst>
              <a:ext uri="{FF2B5EF4-FFF2-40B4-BE49-F238E27FC236}">
                <a16:creationId xmlns:a16="http://schemas.microsoft.com/office/drawing/2014/main" id="{DB1FC12A-FDE5-CB40-9ABF-6B4E2F7E8CA5}"/>
              </a:ext>
            </a:extLst>
          </p:cNvPr>
          <p:cNvSpPr>
            <a:spLocks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3B31FEF-2719-0D43-9F49-7FC58F8B8CA8}"/>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FBCE99E7-6D99-3C4D-9301-57A1966A0A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1A199C-0001-6246-B6E6-B22EF7C98917}" type="slidenum">
              <a:rPr lang="en-US" altLang="en-US" sz="1200"/>
              <a:pPr/>
              <a:t>21</a:t>
            </a:fld>
            <a:endParaRPr lang="en-US" altLang="en-US" sz="1200"/>
          </a:p>
        </p:txBody>
      </p:sp>
      <p:sp>
        <p:nvSpPr>
          <p:cNvPr id="195586" name="Rectangle 1026">
            <a:extLst>
              <a:ext uri="{FF2B5EF4-FFF2-40B4-BE49-F238E27FC236}">
                <a16:creationId xmlns:a16="http://schemas.microsoft.com/office/drawing/2014/main" id="{D2FEDF3B-6870-1448-A988-8B61D402FC1F}"/>
              </a:ext>
            </a:extLst>
          </p:cNvPr>
          <p:cNvSpPr>
            <a:spLocks noChangeArrowheads="1" noTextEdit="1"/>
          </p:cNvSpPr>
          <p:nvPr>
            <p:ph type="sldImg"/>
          </p:nvPr>
        </p:nvSpPr>
        <p:spPr>
          <a:ln/>
        </p:spPr>
      </p:sp>
      <p:sp>
        <p:nvSpPr>
          <p:cNvPr id="195587" name="Rectangle 1027">
            <a:extLst>
              <a:ext uri="{FF2B5EF4-FFF2-40B4-BE49-F238E27FC236}">
                <a16:creationId xmlns:a16="http://schemas.microsoft.com/office/drawing/2014/main" id="{D1771C70-0DA0-C146-8F93-D8ED81B44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388B3077-912F-BB42-A7CA-00ED5560B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18FBED-37FE-5D4A-902A-11E39520ED01}" type="slidenum">
              <a:rPr lang="en-US" altLang="en-US" sz="1200"/>
              <a:pPr/>
              <a:t>22</a:t>
            </a:fld>
            <a:endParaRPr lang="en-US" altLang="en-US" sz="1200"/>
          </a:p>
        </p:txBody>
      </p:sp>
      <p:sp>
        <p:nvSpPr>
          <p:cNvPr id="197634" name="Rectangle 2">
            <a:extLst>
              <a:ext uri="{FF2B5EF4-FFF2-40B4-BE49-F238E27FC236}">
                <a16:creationId xmlns:a16="http://schemas.microsoft.com/office/drawing/2014/main" id="{3D5F149E-42BF-D64E-8FEB-F685460F5CCB}"/>
              </a:ext>
            </a:extLst>
          </p:cNvPr>
          <p:cNvSpPr>
            <a:spLocks noChangeArrowheads="1" noTextEdit="1"/>
          </p:cNvSpPr>
          <p:nvPr>
            <p:ph type="sldImg"/>
          </p:nvPr>
        </p:nvSpPr>
        <p:spPr>
          <a:ln/>
        </p:spPr>
      </p:sp>
      <p:sp>
        <p:nvSpPr>
          <p:cNvPr id="197635" name="Rectangle 3">
            <a:extLst>
              <a:ext uri="{FF2B5EF4-FFF2-40B4-BE49-F238E27FC236}">
                <a16:creationId xmlns:a16="http://schemas.microsoft.com/office/drawing/2014/main" id="{CE5A7E52-A155-E247-B9DF-4890D60454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4C8709CD-25A6-9246-848E-711769A34E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ECC356-7898-474C-9B4F-FA87995C53FF}" type="slidenum">
              <a:rPr lang="en-US" altLang="en-US" sz="1200"/>
              <a:pPr/>
              <a:t>23</a:t>
            </a:fld>
            <a:endParaRPr lang="en-US" altLang="en-US" sz="1200"/>
          </a:p>
        </p:txBody>
      </p:sp>
      <p:sp>
        <p:nvSpPr>
          <p:cNvPr id="199682" name="Rectangle 2">
            <a:extLst>
              <a:ext uri="{FF2B5EF4-FFF2-40B4-BE49-F238E27FC236}">
                <a16:creationId xmlns:a16="http://schemas.microsoft.com/office/drawing/2014/main" id="{F1C24F01-2AB4-5843-91C2-13F5147BB4AB}"/>
              </a:ext>
            </a:extLst>
          </p:cNvPr>
          <p:cNvSpPr>
            <a:spLocks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6A614998-DD74-1E4B-BBFE-87FC0DFE5FA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BBB807F1-AC69-B540-9350-FCDCADA1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692E9F-BC43-2048-9872-800149028F5A}" type="slidenum">
              <a:rPr lang="en-US" altLang="en-US" sz="1200"/>
              <a:pPr/>
              <a:t>25</a:t>
            </a:fld>
            <a:endParaRPr lang="en-US" altLang="en-US" sz="1200"/>
          </a:p>
        </p:txBody>
      </p:sp>
      <p:sp>
        <p:nvSpPr>
          <p:cNvPr id="202754" name="Rectangle 2">
            <a:extLst>
              <a:ext uri="{FF2B5EF4-FFF2-40B4-BE49-F238E27FC236}">
                <a16:creationId xmlns:a16="http://schemas.microsoft.com/office/drawing/2014/main" id="{8409245D-EC01-B74B-8407-F2400C1ADEA3}"/>
              </a:ext>
            </a:extLst>
          </p:cNvPr>
          <p:cNvSpPr>
            <a:spLocks noChangeArrowheads="1" noTextEdit="1"/>
          </p:cNvSpPr>
          <p:nvPr>
            <p:ph type="sldImg"/>
          </p:nvPr>
        </p:nvSpPr>
        <p:spPr>
          <a:solidFill>
            <a:srgbClr val="FFFFFF"/>
          </a:solidFill>
          <a:ln/>
        </p:spPr>
      </p:sp>
      <p:sp>
        <p:nvSpPr>
          <p:cNvPr id="202755" name="Rectangle 3">
            <a:extLst>
              <a:ext uri="{FF2B5EF4-FFF2-40B4-BE49-F238E27FC236}">
                <a16:creationId xmlns:a16="http://schemas.microsoft.com/office/drawing/2014/main" id="{2248A884-BB8D-8941-9156-E7F477D8395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BA58C74F-D42A-F94C-BA7C-00B74FF84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A165C9-A32F-624C-A0FD-F0F223DE5A23}" type="slidenum">
              <a:rPr lang="en-US" altLang="en-US" sz="1200"/>
              <a:pPr/>
              <a:t>26</a:t>
            </a:fld>
            <a:endParaRPr lang="en-US" altLang="en-US" sz="1200"/>
          </a:p>
        </p:txBody>
      </p:sp>
      <p:sp>
        <p:nvSpPr>
          <p:cNvPr id="204802" name="Rectangle 2">
            <a:extLst>
              <a:ext uri="{FF2B5EF4-FFF2-40B4-BE49-F238E27FC236}">
                <a16:creationId xmlns:a16="http://schemas.microsoft.com/office/drawing/2014/main" id="{2336AFA7-1DBC-6443-A4C7-858834623352}"/>
              </a:ext>
            </a:extLst>
          </p:cNvPr>
          <p:cNvSpPr>
            <a:spLocks noChangeArrowheads="1" noTextEdit="1"/>
          </p:cNvSpPr>
          <p:nvPr>
            <p:ph type="sldImg"/>
          </p:nvPr>
        </p:nvSpPr>
        <p:spPr>
          <a:ln/>
        </p:spPr>
      </p:sp>
      <p:sp>
        <p:nvSpPr>
          <p:cNvPr id="204803" name="Rectangle 3">
            <a:extLst>
              <a:ext uri="{FF2B5EF4-FFF2-40B4-BE49-F238E27FC236}">
                <a16:creationId xmlns:a16="http://schemas.microsoft.com/office/drawing/2014/main" id="{AA9FF7BB-0AC2-8F40-B480-66E17BCFB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F55E409A-EC96-2A40-B7C9-8F709C632A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5DA1DF-5954-D547-9AB2-22F64A93ACEC}" type="slidenum">
              <a:rPr lang="en-US" altLang="en-US" sz="1200"/>
              <a:pPr/>
              <a:t>27</a:t>
            </a:fld>
            <a:endParaRPr lang="en-US" altLang="en-US" sz="1200"/>
          </a:p>
        </p:txBody>
      </p:sp>
      <p:sp>
        <p:nvSpPr>
          <p:cNvPr id="206850" name="Rectangle 2">
            <a:extLst>
              <a:ext uri="{FF2B5EF4-FFF2-40B4-BE49-F238E27FC236}">
                <a16:creationId xmlns:a16="http://schemas.microsoft.com/office/drawing/2014/main" id="{A8BC0442-708B-0C4D-AE8B-FDAB78DD05D2}"/>
              </a:ext>
            </a:extLst>
          </p:cNvPr>
          <p:cNvSpPr>
            <a:spLocks noChangeArrowheads="1" noTextEdit="1"/>
          </p:cNvSpPr>
          <p:nvPr>
            <p:ph type="sldImg"/>
          </p:nvPr>
        </p:nvSpPr>
        <p:spPr>
          <a:ln/>
        </p:spPr>
      </p:sp>
      <p:sp>
        <p:nvSpPr>
          <p:cNvPr id="206851" name="Rectangle 3">
            <a:extLst>
              <a:ext uri="{FF2B5EF4-FFF2-40B4-BE49-F238E27FC236}">
                <a16:creationId xmlns:a16="http://schemas.microsoft.com/office/drawing/2014/main" id="{1C2B3929-CB44-164E-A1CD-C2479020C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6EC505A1-28F1-254D-B4D5-8EA3D2B4C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740231-47EE-554A-B339-18B44B53069A}" type="slidenum">
              <a:rPr lang="en-US" altLang="en-US" sz="1200"/>
              <a:pPr/>
              <a:t>28</a:t>
            </a:fld>
            <a:endParaRPr lang="en-US" altLang="en-US" sz="1200"/>
          </a:p>
        </p:txBody>
      </p:sp>
      <p:sp>
        <p:nvSpPr>
          <p:cNvPr id="208898" name="Rectangle 2">
            <a:extLst>
              <a:ext uri="{FF2B5EF4-FFF2-40B4-BE49-F238E27FC236}">
                <a16:creationId xmlns:a16="http://schemas.microsoft.com/office/drawing/2014/main" id="{7F4D331D-A4B6-5841-B59B-3331E73F8D8B}"/>
              </a:ext>
            </a:extLst>
          </p:cNvPr>
          <p:cNvSpPr>
            <a:spLocks noChangeArrowheads="1" noTextEdit="1"/>
          </p:cNvSpPr>
          <p:nvPr>
            <p:ph type="sldImg"/>
          </p:nvPr>
        </p:nvSpPr>
        <p:spPr>
          <a:solidFill>
            <a:srgbClr val="FFFFFF"/>
          </a:solidFill>
          <a:ln/>
        </p:spPr>
      </p:sp>
      <p:sp>
        <p:nvSpPr>
          <p:cNvPr id="208899" name="Rectangle 3">
            <a:extLst>
              <a:ext uri="{FF2B5EF4-FFF2-40B4-BE49-F238E27FC236}">
                <a16:creationId xmlns:a16="http://schemas.microsoft.com/office/drawing/2014/main" id="{E57901FF-EA2D-0546-84E1-8BEAAB5A069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A9B9A8D8-25B7-BA46-9AB1-DE993D9D7E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8C8BD7-56A7-5240-809A-143B52121E59}" type="slidenum">
              <a:rPr lang="en-US" altLang="en-US" sz="1200"/>
              <a:pPr/>
              <a:t>29</a:t>
            </a:fld>
            <a:endParaRPr lang="en-US" altLang="en-US" sz="1200"/>
          </a:p>
        </p:txBody>
      </p:sp>
      <p:sp>
        <p:nvSpPr>
          <p:cNvPr id="210946" name="Rectangle 2">
            <a:extLst>
              <a:ext uri="{FF2B5EF4-FFF2-40B4-BE49-F238E27FC236}">
                <a16:creationId xmlns:a16="http://schemas.microsoft.com/office/drawing/2014/main" id="{9C1F66F2-AB71-8E4E-8543-FC019A022966}"/>
              </a:ext>
            </a:extLst>
          </p:cNvPr>
          <p:cNvSpPr>
            <a:spLocks noChangeArrowheads="1" noTextEdit="1"/>
          </p:cNvSpPr>
          <p:nvPr>
            <p:ph type="sldImg"/>
          </p:nvPr>
        </p:nvSpPr>
        <p:spPr>
          <a:ln/>
        </p:spPr>
      </p:sp>
      <p:sp>
        <p:nvSpPr>
          <p:cNvPr id="210947" name="Rectangle 3">
            <a:extLst>
              <a:ext uri="{FF2B5EF4-FFF2-40B4-BE49-F238E27FC236}">
                <a16:creationId xmlns:a16="http://schemas.microsoft.com/office/drawing/2014/main" id="{06A35865-C24D-3C44-8E89-0CBB16E3F1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032764B8-F6DB-EB49-B162-00A08774F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31DCAE-B3FB-C642-8B55-6E4A5764BAC2}" type="slidenum">
              <a:rPr lang="en-US" altLang="en-US" sz="1200"/>
              <a:pPr/>
              <a:t>30</a:t>
            </a:fld>
            <a:endParaRPr lang="en-US" altLang="en-US" sz="1200"/>
          </a:p>
        </p:txBody>
      </p:sp>
      <p:sp>
        <p:nvSpPr>
          <p:cNvPr id="212994" name="Rectangle 2">
            <a:extLst>
              <a:ext uri="{FF2B5EF4-FFF2-40B4-BE49-F238E27FC236}">
                <a16:creationId xmlns:a16="http://schemas.microsoft.com/office/drawing/2014/main" id="{C341AFE7-023C-AA44-B604-9050C4EE299E}"/>
              </a:ext>
            </a:extLst>
          </p:cNvPr>
          <p:cNvSpPr>
            <a:spLocks noChangeArrowheads="1" noTextEdit="1"/>
          </p:cNvSpPr>
          <p:nvPr>
            <p:ph type="sldImg"/>
          </p:nvPr>
        </p:nvSpPr>
        <p:spPr>
          <a:solidFill>
            <a:srgbClr val="FFFFFF"/>
          </a:solidFill>
          <a:ln/>
        </p:spPr>
      </p:sp>
      <p:sp>
        <p:nvSpPr>
          <p:cNvPr id="212995" name="Rectangle 3">
            <a:extLst>
              <a:ext uri="{FF2B5EF4-FFF2-40B4-BE49-F238E27FC236}">
                <a16:creationId xmlns:a16="http://schemas.microsoft.com/office/drawing/2014/main" id="{53CB3392-17D0-B141-A349-8F5D9401399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5EBEBE10-1AF5-4D41-8BE2-17C4FCAD2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0F9191-AA58-A94F-8368-EAEC47658AF1}" type="slidenum">
              <a:rPr lang="en-US" altLang="en-US" sz="1200"/>
              <a:pPr/>
              <a:t>3</a:t>
            </a:fld>
            <a:endParaRPr lang="en-US" altLang="en-US" sz="1200"/>
          </a:p>
        </p:txBody>
      </p:sp>
      <p:sp>
        <p:nvSpPr>
          <p:cNvPr id="158722" name="Rectangle 2">
            <a:extLst>
              <a:ext uri="{FF2B5EF4-FFF2-40B4-BE49-F238E27FC236}">
                <a16:creationId xmlns:a16="http://schemas.microsoft.com/office/drawing/2014/main" id="{D8024A84-D646-494E-AC06-13FBF5F4FDB0}"/>
              </a:ext>
            </a:extLst>
          </p:cNvPr>
          <p:cNvSpPr>
            <a:spLocks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38F7E0E2-84E5-4F43-8C8A-9B7D29C1299E}"/>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22192528-5345-904E-BB40-1A04B450E6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1C462D-D978-844E-ABAE-446E1888153C}" type="slidenum">
              <a:rPr lang="en-US" altLang="en-US" sz="1200"/>
              <a:pPr/>
              <a:t>31</a:t>
            </a:fld>
            <a:endParaRPr lang="en-US" altLang="en-US" sz="1200"/>
          </a:p>
        </p:txBody>
      </p:sp>
      <p:sp>
        <p:nvSpPr>
          <p:cNvPr id="215042" name="Rectangle 2">
            <a:extLst>
              <a:ext uri="{FF2B5EF4-FFF2-40B4-BE49-F238E27FC236}">
                <a16:creationId xmlns:a16="http://schemas.microsoft.com/office/drawing/2014/main" id="{1FAFF8BD-05C6-3E42-BABF-37E47C37F0B1}"/>
              </a:ext>
            </a:extLst>
          </p:cNvPr>
          <p:cNvSpPr>
            <a:spLocks noChangeArrowheads="1" noTextEdit="1"/>
          </p:cNvSpPr>
          <p:nvPr>
            <p:ph type="sldImg"/>
          </p:nvPr>
        </p:nvSpPr>
        <p:spPr>
          <a:ln/>
        </p:spPr>
      </p:sp>
      <p:sp>
        <p:nvSpPr>
          <p:cNvPr id="215043" name="Rectangle 3">
            <a:extLst>
              <a:ext uri="{FF2B5EF4-FFF2-40B4-BE49-F238E27FC236}">
                <a16:creationId xmlns:a16="http://schemas.microsoft.com/office/drawing/2014/main" id="{2E2DC222-CA93-B44A-B32C-7257A849E6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10E5B3C6-9D1E-7E42-990F-D153E6D56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D336B2-A160-CD48-8782-BD6DB0F9E4E4}" type="slidenum">
              <a:rPr lang="en-US" altLang="en-US" sz="1200"/>
              <a:pPr/>
              <a:t>32</a:t>
            </a:fld>
            <a:endParaRPr lang="en-US" altLang="en-US" sz="1200"/>
          </a:p>
        </p:txBody>
      </p:sp>
      <p:sp>
        <p:nvSpPr>
          <p:cNvPr id="217090" name="Rectangle 1026">
            <a:extLst>
              <a:ext uri="{FF2B5EF4-FFF2-40B4-BE49-F238E27FC236}">
                <a16:creationId xmlns:a16="http://schemas.microsoft.com/office/drawing/2014/main" id="{A40ECACD-09E1-244C-B161-0E16782F64FA}"/>
              </a:ext>
            </a:extLst>
          </p:cNvPr>
          <p:cNvSpPr>
            <a:spLocks noChangeArrowheads="1" noTextEdit="1"/>
          </p:cNvSpPr>
          <p:nvPr>
            <p:ph type="sldImg"/>
          </p:nvPr>
        </p:nvSpPr>
        <p:spPr>
          <a:solidFill>
            <a:srgbClr val="FFFFFF"/>
          </a:solidFill>
          <a:ln/>
        </p:spPr>
      </p:sp>
      <p:sp>
        <p:nvSpPr>
          <p:cNvPr id="217091" name="Rectangle 1027">
            <a:extLst>
              <a:ext uri="{FF2B5EF4-FFF2-40B4-BE49-F238E27FC236}">
                <a16:creationId xmlns:a16="http://schemas.microsoft.com/office/drawing/2014/main" id="{E48AB1D1-5F18-1C48-89A6-D81C7ED6A4B3}"/>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39161A8E-E482-254C-9369-9118FA239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51BC1D-E656-CE4E-AF7B-099FDD839D34}" type="slidenum">
              <a:rPr lang="en-US" altLang="en-US" sz="1200"/>
              <a:pPr/>
              <a:t>33</a:t>
            </a:fld>
            <a:endParaRPr lang="en-US" altLang="en-US" sz="1200"/>
          </a:p>
        </p:txBody>
      </p:sp>
      <p:sp>
        <p:nvSpPr>
          <p:cNvPr id="219138" name="Rectangle 1026">
            <a:extLst>
              <a:ext uri="{FF2B5EF4-FFF2-40B4-BE49-F238E27FC236}">
                <a16:creationId xmlns:a16="http://schemas.microsoft.com/office/drawing/2014/main" id="{7F72496D-1673-E940-A818-83456FF6742A}"/>
              </a:ext>
            </a:extLst>
          </p:cNvPr>
          <p:cNvSpPr>
            <a:spLocks noChangeArrowheads="1" noTextEdit="1"/>
          </p:cNvSpPr>
          <p:nvPr>
            <p:ph type="sldImg"/>
          </p:nvPr>
        </p:nvSpPr>
        <p:spPr>
          <a:solidFill>
            <a:srgbClr val="FFFFFF"/>
          </a:solidFill>
          <a:ln/>
        </p:spPr>
      </p:sp>
      <p:sp>
        <p:nvSpPr>
          <p:cNvPr id="219139" name="Rectangle 1027">
            <a:extLst>
              <a:ext uri="{FF2B5EF4-FFF2-40B4-BE49-F238E27FC236}">
                <a16:creationId xmlns:a16="http://schemas.microsoft.com/office/drawing/2014/main" id="{FAC98A5A-5356-0243-A0B9-7993680A435C}"/>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F66F1405-661A-A645-9CF8-17188B7B5F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3FC426-27EB-EB42-B960-12F502ADAE1C}" type="slidenum">
              <a:rPr lang="en-US" altLang="en-US" sz="1200"/>
              <a:pPr/>
              <a:t>34</a:t>
            </a:fld>
            <a:endParaRPr lang="en-US" altLang="en-US" sz="1200"/>
          </a:p>
        </p:txBody>
      </p:sp>
      <p:sp>
        <p:nvSpPr>
          <p:cNvPr id="221186" name="Rectangle 1026">
            <a:extLst>
              <a:ext uri="{FF2B5EF4-FFF2-40B4-BE49-F238E27FC236}">
                <a16:creationId xmlns:a16="http://schemas.microsoft.com/office/drawing/2014/main" id="{06BA3433-E0C7-214D-B1CA-32F161969EE5}"/>
              </a:ext>
            </a:extLst>
          </p:cNvPr>
          <p:cNvSpPr>
            <a:spLocks noChangeArrowheads="1" noTextEdit="1"/>
          </p:cNvSpPr>
          <p:nvPr>
            <p:ph type="sldImg"/>
          </p:nvPr>
        </p:nvSpPr>
        <p:spPr>
          <a:solidFill>
            <a:srgbClr val="FFFFFF"/>
          </a:solidFill>
          <a:ln/>
        </p:spPr>
      </p:sp>
      <p:sp>
        <p:nvSpPr>
          <p:cNvPr id="221187" name="Rectangle 1027">
            <a:extLst>
              <a:ext uri="{FF2B5EF4-FFF2-40B4-BE49-F238E27FC236}">
                <a16:creationId xmlns:a16="http://schemas.microsoft.com/office/drawing/2014/main" id="{56952E43-2488-6145-ABB4-0B431520196A}"/>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5DEC5C72-228E-B941-A469-FBA32A5B66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D0C721-86FE-584B-8164-876205BAA7FF}" type="slidenum">
              <a:rPr lang="en-US" altLang="en-US" sz="1200"/>
              <a:pPr/>
              <a:t>35</a:t>
            </a:fld>
            <a:endParaRPr lang="en-US" altLang="en-US" sz="1200"/>
          </a:p>
        </p:txBody>
      </p:sp>
      <p:sp>
        <p:nvSpPr>
          <p:cNvPr id="223234" name="Rectangle 2">
            <a:extLst>
              <a:ext uri="{FF2B5EF4-FFF2-40B4-BE49-F238E27FC236}">
                <a16:creationId xmlns:a16="http://schemas.microsoft.com/office/drawing/2014/main" id="{C4290A93-808D-294C-8F30-5D3995C87536}"/>
              </a:ext>
            </a:extLst>
          </p:cNvPr>
          <p:cNvSpPr>
            <a:spLocks noChangeArrowheads="1" noTextEdit="1"/>
          </p:cNvSpPr>
          <p:nvPr>
            <p:ph type="sldImg"/>
          </p:nvPr>
        </p:nvSpPr>
        <p:spPr>
          <a:solidFill>
            <a:srgbClr val="FFFFFF"/>
          </a:solidFill>
          <a:ln/>
        </p:spPr>
      </p:sp>
      <p:sp>
        <p:nvSpPr>
          <p:cNvPr id="223235" name="Rectangle 3">
            <a:extLst>
              <a:ext uri="{FF2B5EF4-FFF2-40B4-BE49-F238E27FC236}">
                <a16:creationId xmlns:a16="http://schemas.microsoft.com/office/drawing/2014/main" id="{4AFBEA2C-1E54-044D-836A-3CE90413286E}"/>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11F63E9C-CED2-6D4C-A221-B7F41E88A4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697AAC-1414-B349-A707-3E947B2E39BC}" type="slidenum">
              <a:rPr lang="en-US" altLang="en-US" sz="1200"/>
              <a:pPr/>
              <a:t>36</a:t>
            </a:fld>
            <a:endParaRPr lang="en-US" altLang="en-US" sz="1200"/>
          </a:p>
        </p:txBody>
      </p:sp>
      <p:sp>
        <p:nvSpPr>
          <p:cNvPr id="225282" name="Rectangle 2">
            <a:extLst>
              <a:ext uri="{FF2B5EF4-FFF2-40B4-BE49-F238E27FC236}">
                <a16:creationId xmlns:a16="http://schemas.microsoft.com/office/drawing/2014/main" id="{BB83ACC4-4288-CB44-B689-1DE4CE720BC8}"/>
              </a:ext>
            </a:extLst>
          </p:cNvPr>
          <p:cNvSpPr>
            <a:spLocks noChangeArrowheads="1" noTextEdit="1"/>
          </p:cNvSpPr>
          <p:nvPr>
            <p:ph type="sldImg"/>
          </p:nvPr>
        </p:nvSpPr>
        <p:spPr>
          <a:solidFill>
            <a:srgbClr val="FFFFFF"/>
          </a:solidFill>
          <a:ln/>
        </p:spPr>
      </p:sp>
      <p:sp>
        <p:nvSpPr>
          <p:cNvPr id="225283" name="Rectangle 3">
            <a:extLst>
              <a:ext uri="{FF2B5EF4-FFF2-40B4-BE49-F238E27FC236}">
                <a16:creationId xmlns:a16="http://schemas.microsoft.com/office/drawing/2014/main" id="{D25E0D5C-1C78-F545-A156-E24CA9E76D1B}"/>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6181BEDB-209F-9147-98AC-AF1F88912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26DBF3-0022-A04F-B1EF-21E8C0BBFEE0}" type="slidenum">
              <a:rPr lang="en-US" altLang="en-US" sz="1200"/>
              <a:pPr/>
              <a:t>37</a:t>
            </a:fld>
            <a:endParaRPr lang="en-US" altLang="en-US" sz="1200"/>
          </a:p>
        </p:txBody>
      </p:sp>
      <p:sp>
        <p:nvSpPr>
          <p:cNvPr id="227330" name="Rectangle 2">
            <a:extLst>
              <a:ext uri="{FF2B5EF4-FFF2-40B4-BE49-F238E27FC236}">
                <a16:creationId xmlns:a16="http://schemas.microsoft.com/office/drawing/2014/main" id="{A2B112E8-9266-7945-B97C-E2DB03D6FF68}"/>
              </a:ext>
            </a:extLst>
          </p:cNvPr>
          <p:cNvSpPr>
            <a:spLocks noChangeArrowheads="1" noTextEdit="1"/>
          </p:cNvSpPr>
          <p:nvPr>
            <p:ph type="sldImg"/>
          </p:nvPr>
        </p:nvSpPr>
        <p:spPr>
          <a:solidFill>
            <a:srgbClr val="FFFFFF"/>
          </a:solidFill>
          <a:ln/>
        </p:spPr>
      </p:sp>
      <p:sp>
        <p:nvSpPr>
          <p:cNvPr id="227331" name="Rectangle 3">
            <a:extLst>
              <a:ext uri="{FF2B5EF4-FFF2-40B4-BE49-F238E27FC236}">
                <a16:creationId xmlns:a16="http://schemas.microsoft.com/office/drawing/2014/main" id="{E8CC768A-A2B4-E947-A3E6-4CEAEACE2B47}"/>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89A747CF-A0C9-074C-A632-8A4AA7B897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436E31-5CAB-344A-B43F-25E6B49AD981}" type="slidenum">
              <a:rPr lang="en-US" altLang="en-US" sz="1200"/>
              <a:pPr/>
              <a:t>38</a:t>
            </a:fld>
            <a:endParaRPr lang="en-US" altLang="en-US" sz="1200"/>
          </a:p>
        </p:txBody>
      </p:sp>
      <p:sp>
        <p:nvSpPr>
          <p:cNvPr id="229378" name="Rectangle 2">
            <a:extLst>
              <a:ext uri="{FF2B5EF4-FFF2-40B4-BE49-F238E27FC236}">
                <a16:creationId xmlns:a16="http://schemas.microsoft.com/office/drawing/2014/main" id="{D950B191-CAEB-CC4C-A084-5D63478E44A7}"/>
              </a:ext>
            </a:extLst>
          </p:cNvPr>
          <p:cNvSpPr>
            <a:spLocks noChangeArrowheads="1" noTextEdit="1"/>
          </p:cNvSpPr>
          <p:nvPr>
            <p:ph type="sldImg"/>
          </p:nvPr>
        </p:nvSpPr>
        <p:spPr>
          <a:solidFill>
            <a:srgbClr val="FFFFFF"/>
          </a:solidFill>
          <a:ln/>
        </p:spPr>
      </p:sp>
      <p:sp>
        <p:nvSpPr>
          <p:cNvPr id="229379" name="Rectangle 3">
            <a:extLst>
              <a:ext uri="{FF2B5EF4-FFF2-40B4-BE49-F238E27FC236}">
                <a16:creationId xmlns:a16="http://schemas.microsoft.com/office/drawing/2014/main" id="{02E72C16-256F-5E42-A2A3-51885D908669}"/>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DA08791D-B6F0-1741-B375-10BE2DF235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AA28F1-1675-604F-ADDB-0DD9D0662BCC}" type="slidenum">
              <a:rPr lang="en-US" altLang="en-US" sz="1200"/>
              <a:pPr/>
              <a:t>39</a:t>
            </a:fld>
            <a:endParaRPr lang="en-US" altLang="en-US" sz="1200"/>
          </a:p>
        </p:txBody>
      </p:sp>
      <p:sp>
        <p:nvSpPr>
          <p:cNvPr id="231426" name="Rectangle 2">
            <a:extLst>
              <a:ext uri="{FF2B5EF4-FFF2-40B4-BE49-F238E27FC236}">
                <a16:creationId xmlns:a16="http://schemas.microsoft.com/office/drawing/2014/main" id="{E8DFD0AA-FCB5-D343-BD1E-C8CA13F83144}"/>
              </a:ext>
            </a:extLst>
          </p:cNvPr>
          <p:cNvSpPr>
            <a:spLocks noChangeArrowheads="1" noTextEdit="1"/>
          </p:cNvSpPr>
          <p:nvPr>
            <p:ph type="sldImg"/>
          </p:nvPr>
        </p:nvSpPr>
        <p:spPr>
          <a:solidFill>
            <a:srgbClr val="FFFFFF"/>
          </a:solidFill>
          <a:ln/>
        </p:spPr>
      </p:sp>
      <p:sp>
        <p:nvSpPr>
          <p:cNvPr id="231427" name="Rectangle 3">
            <a:extLst>
              <a:ext uri="{FF2B5EF4-FFF2-40B4-BE49-F238E27FC236}">
                <a16:creationId xmlns:a16="http://schemas.microsoft.com/office/drawing/2014/main" id="{057BAF21-F1AA-CC48-AEBC-CC69C4E01EF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C460FBDD-69C9-1849-90E9-DA37E28179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31A7CE-5B2E-9C4B-BF03-B3F62281CB5D}" type="slidenum">
              <a:rPr lang="en-US" altLang="en-US" sz="1200"/>
              <a:pPr/>
              <a:t>40</a:t>
            </a:fld>
            <a:endParaRPr lang="en-US" altLang="en-US" sz="1200"/>
          </a:p>
        </p:txBody>
      </p:sp>
      <p:sp>
        <p:nvSpPr>
          <p:cNvPr id="233474" name="Rectangle 2">
            <a:extLst>
              <a:ext uri="{FF2B5EF4-FFF2-40B4-BE49-F238E27FC236}">
                <a16:creationId xmlns:a16="http://schemas.microsoft.com/office/drawing/2014/main" id="{648DA7AB-79C6-154D-98D8-0C6E2AE4D0CC}"/>
              </a:ext>
            </a:extLst>
          </p:cNvPr>
          <p:cNvSpPr>
            <a:spLocks noChangeArrowheads="1" noTextEdit="1"/>
          </p:cNvSpPr>
          <p:nvPr>
            <p:ph type="sldImg"/>
          </p:nvPr>
        </p:nvSpPr>
        <p:spPr>
          <a:ln/>
        </p:spPr>
      </p:sp>
      <p:sp>
        <p:nvSpPr>
          <p:cNvPr id="233475" name="Rectangle 3">
            <a:extLst>
              <a:ext uri="{FF2B5EF4-FFF2-40B4-BE49-F238E27FC236}">
                <a16:creationId xmlns:a16="http://schemas.microsoft.com/office/drawing/2014/main" id="{C8EAD44B-5ED4-C141-8661-D094F4498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16504A82-C1D5-0842-90EC-A282507B4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51C011-EAA1-3A44-B019-9F7041693F95}" type="slidenum">
              <a:rPr lang="en-US" altLang="en-US" sz="1200"/>
              <a:pPr/>
              <a:t>4</a:t>
            </a:fld>
            <a:endParaRPr lang="en-US" altLang="en-US" sz="1200"/>
          </a:p>
        </p:txBody>
      </p:sp>
      <p:sp>
        <p:nvSpPr>
          <p:cNvPr id="160770" name="Rectangle 2">
            <a:extLst>
              <a:ext uri="{FF2B5EF4-FFF2-40B4-BE49-F238E27FC236}">
                <a16:creationId xmlns:a16="http://schemas.microsoft.com/office/drawing/2014/main" id="{CF84030B-EE30-D84C-BB8F-09BD3B15434A}"/>
              </a:ext>
            </a:extLst>
          </p:cNvPr>
          <p:cNvSpPr>
            <a:spLocks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90ADD2E1-9BE0-C440-946A-8DA85E2A10F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ED0E160C-75ED-A446-A0E7-C7FE6B9F97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F83FE1-A3B5-B54D-84BD-64214BA18961}" type="slidenum">
              <a:rPr lang="en-US" altLang="en-US" sz="1200"/>
              <a:pPr/>
              <a:t>41</a:t>
            </a:fld>
            <a:endParaRPr lang="en-US" altLang="en-US" sz="1200"/>
          </a:p>
        </p:txBody>
      </p:sp>
      <p:sp>
        <p:nvSpPr>
          <p:cNvPr id="235522" name="Rectangle 2">
            <a:extLst>
              <a:ext uri="{FF2B5EF4-FFF2-40B4-BE49-F238E27FC236}">
                <a16:creationId xmlns:a16="http://schemas.microsoft.com/office/drawing/2014/main" id="{FA7DEB32-6801-FE41-BE19-83BF74977440}"/>
              </a:ext>
            </a:extLst>
          </p:cNvPr>
          <p:cNvSpPr>
            <a:spLocks noChangeArrowheads="1" noTextEdit="1"/>
          </p:cNvSpPr>
          <p:nvPr>
            <p:ph type="sldImg"/>
          </p:nvPr>
        </p:nvSpPr>
        <p:spPr>
          <a:solidFill>
            <a:srgbClr val="FFFFFF"/>
          </a:solidFill>
          <a:ln/>
        </p:spPr>
      </p:sp>
      <p:sp>
        <p:nvSpPr>
          <p:cNvPr id="235523" name="Rectangle 3">
            <a:extLst>
              <a:ext uri="{FF2B5EF4-FFF2-40B4-BE49-F238E27FC236}">
                <a16:creationId xmlns:a16="http://schemas.microsoft.com/office/drawing/2014/main" id="{82308713-130A-FB4B-9F30-99CA396D543C}"/>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0696BBFB-8A0B-3247-94F0-68C23D54EA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50E24C-5ACD-AA43-A71E-C87116D4F388}" type="slidenum">
              <a:rPr lang="en-US" altLang="en-US" sz="1200"/>
              <a:pPr/>
              <a:t>42</a:t>
            </a:fld>
            <a:endParaRPr lang="en-US" altLang="en-US" sz="1200"/>
          </a:p>
        </p:txBody>
      </p:sp>
      <p:sp>
        <p:nvSpPr>
          <p:cNvPr id="237570" name="Rectangle 2">
            <a:extLst>
              <a:ext uri="{FF2B5EF4-FFF2-40B4-BE49-F238E27FC236}">
                <a16:creationId xmlns:a16="http://schemas.microsoft.com/office/drawing/2014/main" id="{34442882-F945-064A-B7AE-4D93AFC193AD}"/>
              </a:ext>
            </a:extLst>
          </p:cNvPr>
          <p:cNvSpPr>
            <a:spLocks noChangeArrowheads="1" noTextEdit="1"/>
          </p:cNvSpPr>
          <p:nvPr>
            <p:ph type="sldImg"/>
          </p:nvPr>
        </p:nvSpPr>
        <p:spPr>
          <a:solidFill>
            <a:srgbClr val="FFFFFF"/>
          </a:solidFill>
          <a:ln/>
        </p:spPr>
      </p:sp>
      <p:sp>
        <p:nvSpPr>
          <p:cNvPr id="237571" name="Rectangle 3">
            <a:extLst>
              <a:ext uri="{FF2B5EF4-FFF2-40B4-BE49-F238E27FC236}">
                <a16:creationId xmlns:a16="http://schemas.microsoft.com/office/drawing/2014/main" id="{D0F15456-F437-B44E-9924-0618D5091E3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2AD775F4-E11A-4C4A-9A88-7B299C730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CFF464-8FF7-864E-AE4E-364433508324}" type="slidenum">
              <a:rPr lang="en-US" altLang="en-US" sz="1200"/>
              <a:pPr/>
              <a:t>43</a:t>
            </a:fld>
            <a:endParaRPr lang="en-US" altLang="en-US" sz="1200"/>
          </a:p>
        </p:txBody>
      </p:sp>
      <p:sp>
        <p:nvSpPr>
          <p:cNvPr id="239618" name="Rectangle 2">
            <a:extLst>
              <a:ext uri="{FF2B5EF4-FFF2-40B4-BE49-F238E27FC236}">
                <a16:creationId xmlns:a16="http://schemas.microsoft.com/office/drawing/2014/main" id="{DDB23542-B0B7-C040-810D-F40E816A82C3}"/>
              </a:ext>
            </a:extLst>
          </p:cNvPr>
          <p:cNvSpPr>
            <a:spLocks noChangeArrowheads="1" noTextEdit="1"/>
          </p:cNvSpPr>
          <p:nvPr>
            <p:ph type="sldImg"/>
          </p:nvPr>
        </p:nvSpPr>
        <p:spPr>
          <a:solidFill>
            <a:srgbClr val="FFFFFF"/>
          </a:solidFill>
          <a:ln/>
        </p:spPr>
      </p:sp>
      <p:sp>
        <p:nvSpPr>
          <p:cNvPr id="239619" name="Rectangle 3">
            <a:extLst>
              <a:ext uri="{FF2B5EF4-FFF2-40B4-BE49-F238E27FC236}">
                <a16:creationId xmlns:a16="http://schemas.microsoft.com/office/drawing/2014/main" id="{E5C86E91-ACDD-E540-91FB-418AD71DF016}"/>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3958C24D-1457-FC46-8F01-E70AFD6728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5A31C9-AF89-D040-A3B7-10BF3D2D3624}" type="slidenum">
              <a:rPr lang="en-US" altLang="en-US" sz="1200"/>
              <a:pPr/>
              <a:t>45</a:t>
            </a:fld>
            <a:endParaRPr lang="en-US" altLang="en-US" sz="1200"/>
          </a:p>
        </p:txBody>
      </p:sp>
      <p:sp>
        <p:nvSpPr>
          <p:cNvPr id="242690" name="Rectangle 2">
            <a:extLst>
              <a:ext uri="{FF2B5EF4-FFF2-40B4-BE49-F238E27FC236}">
                <a16:creationId xmlns:a16="http://schemas.microsoft.com/office/drawing/2014/main" id="{BCE6F7F4-1DAA-D449-9644-E31256F0DC50}"/>
              </a:ext>
            </a:extLst>
          </p:cNvPr>
          <p:cNvSpPr>
            <a:spLocks noChangeArrowheads="1" noTextEdit="1"/>
          </p:cNvSpPr>
          <p:nvPr>
            <p:ph type="sldImg"/>
          </p:nvPr>
        </p:nvSpPr>
        <p:spPr>
          <a:ln/>
        </p:spPr>
      </p:sp>
      <p:sp>
        <p:nvSpPr>
          <p:cNvPr id="242691" name="Rectangle 3">
            <a:extLst>
              <a:ext uri="{FF2B5EF4-FFF2-40B4-BE49-F238E27FC236}">
                <a16:creationId xmlns:a16="http://schemas.microsoft.com/office/drawing/2014/main" id="{ED599182-3A5D-5347-8230-3CCBE34EE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71F00C35-D122-7645-8C2F-345FB6160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BF2822-6AD0-4241-91D4-FD4EC0E3F9A0}" type="slidenum">
              <a:rPr lang="en-US" altLang="en-US" sz="1200"/>
              <a:pPr/>
              <a:t>46</a:t>
            </a:fld>
            <a:endParaRPr lang="en-US" altLang="en-US" sz="1200"/>
          </a:p>
        </p:txBody>
      </p:sp>
      <p:sp>
        <p:nvSpPr>
          <p:cNvPr id="244738" name="Rectangle 2">
            <a:extLst>
              <a:ext uri="{FF2B5EF4-FFF2-40B4-BE49-F238E27FC236}">
                <a16:creationId xmlns:a16="http://schemas.microsoft.com/office/drawing/2014/main" id="{448C453B-A2B9-5248-A5AC-C330D9701389}"/>
              </a:ext>
            </a:extLst>
          </p:cNvPr>
          <p:cNvSpPr>
            <a:spLocks noChangeArrowheads="1" noTextEdit="1"/>
          </p:cNvSpPr>
          <p:nvPr>
            <p:ph type="sldImg"/>
          </p:nvPr>
        </p:nvSpPr>
        <p:spPr>
          <a:ln/>
        </p:spPr>
      </p:sp>
      <p:sp>
        <p:nvSpPr>
          <p:cNvPr id="244739" name="Rectangle 3">
            <a:extLst>
              <a:ext uri="{FF2B5EF4-FFF2-40B4-BE49-F238E27FC236}">
                <a16:creationId xmlns:a16="http://schemas.microsoft.com/office/drawing/2014/main" id="{D48240A3-E14B-3E41-8F22-5707B9C010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ED2AEACA-1EC7-4643-ACF8-0145343C9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4C680A-7423-5B4D-892D-608BCD92D0C5}" type="slidenum">
              <a:rPr lang="en-US" altLang="en-US" sz="1200"/>
              <a:pPr/>
              <a:t>47</a:t>
            </a:fld>
            <a:endParaRPr lang="en-US" altLang="en-US" sz="1200"/>
          </a:p>
        </p:txBody>
      </p:sp>
      <p:sp>
        <p:nvSpPr>
          <p:cNvPr id="246786" name="Rectangle 2">
            <a:extLst>
              <a:ext uri="{FF2B5EF4-FFF2-40B4-BE49-F238E27FC236}">
                <a16:creationId xmlns:a16="http://schemas.microsoft.com/office/drawing/2014/main" id="{7BCD715B-9BE1-DA44-A426-CC91E4E3BB2E}"/>
              </a:ext>
            </a:extLst>
          </p:cNvPr>
          <p:cNvSpPr>
            <a:spLocks noChangeArrowheads="1" noTextEdit="1"/>
          </p:cNvSpPr>
          <p:nvPr>
            <p:ph type="sldImg"/>
          </p:nvPr>
        </p:nvSpPr>
        <p:spPr>
          <a:ln/>
        </p:spPr>
      </p:sp>
      <p:sp>
        <p:nvSpPr>
          <p:cNvPr id="246787" name="Rectangle 3">
            <a:extLst>
              <a:ext uri="{FF2B5EF4-FFF2-40B4-BE49-F238E27FC236}">
                <a16:creationId xmlns:a16="http://schemas.microsoft.com/office/drawing/2014/main" id="{C7D9EA20-C927-1A47-8B31-1DA57B9F7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23097E39-63F1-DA4B-AC7B-002F129BC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B53800-4405-9C45-B5D6-C5E26890C629}" type="slidenum">
              <a:rPr lang="en-US" altLang="en-US" sz="1200"/>
              <a:pPr/>
              <a:t>48</a:t>
            </a:fld>
            <a:endParaRPr lang="en-US" altLang="en-US" sz="1200"/>
          </a:p>
        </p:txBody>
      </p:sp>
      <p:sp>
        <p:nvSpPr>
          <p:cNvPr id="248834" name="Rectangle 2">
            <a:extLst>
              <a:ext uri="{FF2B5EF4-FFF2-40B4-BE49-F238E27FC236}">
                <a16:creationId xmlns:a16="http://schemas.microsoft.com/office/drawing/2014/main" id="{8E019012-243B-8649-86EA-E4D717A6189D}"/>
              </a:ext>
            </a:extLst>
          </p:cNvPr>
          <p:cNvSpPr>
            <a:spLocks noChangeArrowheads="1" noTextEdit="1"/>
          </p:cNvSpPr>
          <p:nvPr>
            <p:ph type="sldImg"/>
          </p:nvPr>
        </p:nvSpPr>
        <p:spPr>
          <a:ln/>
        </p:spPr>
      </p:sp>
      <p:sp>
        <p:nvSpPr>
          <p:cNvPr id="248835" name="Rectangle 3">
            <a:extLst>
              <a:ext uri="{FF2B5EF4-FFF2-40B4-BE49-F238E27FC236}">
                <a16:creationId xmlns:a16="http://schemas.microsoft.com/office/drawing/2014/main" id="{921A5C68-23FA-7243-B113-7CB11CA801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DA3E98F9-1E8D-1C4B-BB77-EB661B1A78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D341BB-FF45-A344-941D-AB707C61930F}" type="slidenum">
              <a:rPr lang="en-US" altLang="en-US" sz="1200"/>
              <a:pPr/>
              <a:t>49</a:t>
            </a:fld>
            <a:endParaRPr lang="en-US" altLang="en-US" sz="1200"/>
          </a:p>
        </p:txBody>
      </p:sp>
      <p:sp>
        <p:nvSpPr>
          <p:cNvPr id="250882" name="Rectangle 2">
            <a:extLst>
              <a:ext uri="{FF2B5EF4-FFF2-40B4-BE49-F238E27FC236}">
                <a16:creationId xmlns:a16="http://schemas.microsoft.com/office/drawing/2014/main" id="{F582514F-0168-FD41-A7F5-97199D9D4A35}"/>
              </a:ext>
            </a:extLst>
          </p:cNvPr>
          <p:cNvSpPr>
            <a:spLocks noChangeArrowheads="1" noTextEdit="1"/>
          </p:cNvSpPr>
          <p:nvPr>
            <p:ph type="sldImg"/>
          </p:nvPr>
        </p:nvSpPr>
        <p:spPr>
          <a:ln/>
        </p:spPr>
      </p:sp>
      <p:sp>
        <p:nvSpPr>
          <p:cNvPr id="250883" name="Rectangle 3">
            <a:extLst>
              <a:ext uri="{FF2B5EF4-FFF2-40B4-BE49-F238E27FC236}">
                <a16:creationId xmlns:a16="http://schemas.microsoft.com/office/drawing/2014/main" id="{1D3FF997-27E1-3E43-872B-69F7E6594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a:extLst>
              <a:ext uri="{FF2B5EF4-FFF2-40B4-BE49-F238E27FC236}">
                <a16:creationId xmlns:a16="http://schemas.microsoft.com/office/drawing/2014/main" id="{BB76F6A0-98EC-1D44-B5BD-E5D285F053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182A9C-4406-4D48-8049-2B0EF8C9973C}" type="slidenum">
              <a:rPr lang="en-US" altLang="en-US" sz="1200"/>
              <a:pPr/>
              <a:t>50</a:t>
            </a:fld>
            <a:endParaRPr lang="en-US" altLang="en-US" sz="1200"/>
          </a:p>
        </p:txBody>
      </p:sp>
      <p:sp>
        <p:nvSpPr>
          <p:cNvPr id="252930" name="Rectangle 2">
            <a:extLst>
              <a:ext uri="{FF2B5EF4-FFF2-40B4-BE49-F238E27FC236}">
                <a16:creationId xmlns:a16="http://schemas.microsoft.com/office/drawing/2014/main" id="{AF67C7B4-7BD2-F54E-8696-7A7DC078C30B}"/>
              </a:ext>
            </a:extLst>
          </p:cNvPr>
          <p:cNvSpPr>
            <a:spLocks noChangeArrowheads="1" noTextEdit="1"/>
          </p:cNvSpPr>
          <p:nvPr>
            <p:ph type="sldImg"/>
          </p:nvPr>
        </p:nvSpPr>
        <p:spPr>
          <a:ln/>
        </p:spPr>
      </p:sp>
      <p:sp>
        <p:nvSpPr>
          <p:cNvPr id="252931" name="Rectangle 3">
            <a:extLst>
              <a:ext uri="{FF2B5EF4-FFF2-40B4-BE49-F238E27FC236}">
                <a16:creationId xmlns:a16="http://schemas.microsoft.com/office/drawing/2014/main" id="{3160CEAB-F044-BF44-8692-07BB09BD4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F3F64278-BC46-DD46-A4FA-60CAFFE56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DD8C1C-8AD1-1E44-9CC2-B57F7B38EFA6}" type="slidenum">
              <a:rPr lang="en-US" altLang="en-US" sz="1200"/>
              <a:pPr/>
              <a:t>51</a:t>
            </a:fld>
            <a:endParaRPr lang="en-US" altLang="en-US" sz="1200"/>
          </a:p>
        </p:txBody>
      </p:sp>
      <p:sp>
        <p:nvSpPr>
          <p:cNvPr id="254978" name="Rectangle 2">
            <a:extLst>
              <a:ext uri="{FF2B5EF4-FFF2-40B4-BE49-F238E27FC236}">
                <a16:creationId xmlns:a16="http://schemas.microsoft.com/office/drawing/2014/main" id="{4C3A7E89-3BAD-F148-97C9-64FC592CB049}"/>
              </a:ext>
            </a:extLst>
          </p:cNvPr>
          <p:cNvSpPr>
            <a:spLocks noChangeArrowheads="1" noTextEdit="1"/>
          </p:cNvSpPr>
          <p:nvPr>
            <p:ph type="sldImg"/>
          </p:nvPr>
        </p:nvSpPr>
        <p:spPr>
          <a:ln/>
        </p:spPr>
      </p:sp>
      <p:sp>
        <p:nvSpPr>
          <p:cNvPr id="254979" name="Rectangle 3">
            <a:extLst>
              <a:ext uri="{FF2B5EF4-FFF2-40B4-BE49-F238E27FC236}">
                <a16:creationId xmlns:a16="http://schemas.microsoft.com/office/drawing/2014/main" id="{B9C26D39-7E7A-B142-A327-52A3623A82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132BFFF2-58B1-D74D-A348-1A04F2028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316180-A077-224E-A17C-018B85F67C90}" type="slidenum">
              <a:rPr lang="en-US" altLang="en-US" sz="1200"/>
              <a:pPr/>
              <a:t>5</a:t>
            </a:fld>
            <a:endParaRPr lang="en-US" altLang="en-US" sz="1200"/>
          </a:p>
        </p:txBody>
      </p:sp>
      <p:sp>
        <p:nvSpPr>
          <p:cNvPr id="162818" name="Rectangle 1026">
            <a:extLst>
              <a:ext uri="{FF2B5EF4-FFF2-40B4-BE49-F238E27FC236}">
                <a16:creationId xmlns:a16="http://schemas.microsoft.com/office/drawing/2014/main" id="{AEB7F47A-E193-6E41-A141-3392D0B65B52}"/>
              </a:ext>
            </a:extLst>
          </p:cNvPr>
          <p:cNvSpPr>
            <a:spLocks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0F441B6D-5FA7-0640-9022-363191E7A0FB}"/>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3B56F861-BD38-AD48-9780-141284830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43D2B0-5D99-3246-87BA-246498A0873D}" type="slidenum">
              <a:rPr lang="en-US" altLang="en-US" sz="1200"/>
              <a:pPr/>
              <a:t>52</a:t>
            </a:fld>
            <a:endParaRPr lang="en-US" altLang="en-US" sz="1200"/>
          </a:p>
        </p:txBody>
      </p:sp>
      <p:sp>
        <p:nvSpPr>
          <p:cNvPr id="257026" name="Rectangle 2">
            <a:extLst>
              <a:ext uri="{FF2B5EF4-FFF2-40B4-BE49-F238E27FC236}">
                <a16:creationId xmlns:a16="http://schemas.microsoft.com/office/drawing/2014/main" id="{DD255286-04B5-8C4C-AA59-2FCABD094D08}"/>
              </a:ext>
            </a:extLst>
          </p:cNvPr>
          <p:cNvSpPr>
            <a:spLocks noChangeArrowheads="1" noTextEdit="1"/>
          </p:cNvSpPr>
          <p:nvPr>
            <p:ph type="sldImg"/>
          </p:nvPr>
        </p:nvSpPr>
        <p:spPr>
          <a:solidFill>
            <a:srgbClr val="FFFFFF"/>
          </a:solidFill>
          <a:ln/>
        </p:spPr>
      </p:sp>
      <p:sp>
        <p:nvSpPr>
          <p:cNvPr id="257027" name="Rectangle 3">
            <a:extLst>
              <a:ext uri="{FF2B5EF4-FFF2-40B4-BE49-F238E27FC236}">
                <a16:creationId xmlns:a16="http://schemas.microsoft.com/office/drawing/2014/main" id="{29D32266-BCC9-CA40-B7AB-7C9492212A21}"/>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7F70E738-84B8-7448-BD3C-771300D139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F7A7FC-1307-3A4F-9360-7878AF3D688A}" type="slidenum">
              <a:rPr lang="en-US" altLang="en-US" sz="1200"/>
              <a:pPr/>
              <a:t>53</a:t>
            </a:fld>
            <a:endParaRPr lang="en-US" altLang="en-US" sz="1200"/>
          </a:p>
        </p:txBody>
      </p:sp>
      <p:sp>
        <p:nvSpPr>
          <p:cNvPr id="259074" name="Rectangle 2">
            <a:extLst>
              <a:ext uri="{FF2B5EF4-FFF2-40B4-BE49-F238E27FC236}">
                <a16:creationId xmlns:a16="http://schemas.microsoft.com/office/drawing/2014/main" id="{DA3B840B-4239-7B48-B5C4-6FA3769A9303}"/>
              </a:ext>
            </a:extLst>
          </p:cNvPr>
          <p:cNvSpPr>
            <a:spLocks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2B2DBCC3-A138-344E-B570-59587975302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4C7E223C-DDFB-F241-A45B-15735EA8F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D3EF1E-53DD-DA43-A283-E821331EE11C}" type="slidenum">
              <a:rPr lang="en-US" altLang="en-US" sz="1200"/>
              <a:pPr/>
              <a:t>54</a:t>
            </a:fld>
            <a:endParaRPr lang="en-US" altLang="en-US" sz="1200"/>
          </a:p>
        </p:txBody>
      </p:sp>
      <p:sp>
        <p:nvSpPr>
          <p:cNvPr id="261122" name="Rectangle 2">
            <a:extLst>
              <a:ext uri="{FF2B5EF4-FFF2-40B4-BE49-F238E27FC236}">
                <a16:creationId xmlns:a16="http://schemas.microsoft.com/office/drawing/2014/main" id="{962E8F54-61DD-ED42-8322-36426E45CA2E}"/>
              </a:ext>
            </a:extLst>
          </p:cNvPr>
          <p:cNvSpPr>
            <a:spLocks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5F85E733-8FF2-1B46-A9F6-D328D730262D}"/>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329E3780-F1A8-9448-8F34-001FDA705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3E9AA5-6818-1D44-AFF3-48DDE48A378D}" type="slidenum">
              <a:rPr lang="en-US" altLang="en-US" sz="1200"/>
              <a:pPr/>
              <a:t>55</a:t>
            </a:fld>
            <a:endParaRPr lang="en-US" altLang="en-US" sz="1200"/>
          </a:p>
        </p:txBody>
      </p:sp>
      <p:sp>
        <p:nvSpPr>
          <p:cNvPr id="263170" name="Rectangle 2">
            <a:extLst>
              <a:ext uri="{FF2B5EF4-FFF2-40B4-BE49-F238E27FC236}">
                <a16:creationId xmlns:a16="http://schemas.microsoft.com/office/drawing/2014/main" id="{A2C05AFB-7A6A-BE4C-9F8D-6A1A306EAB30}"/>
              </a:ext>
            </a:extLst>
          </p:cNvPr>
          <p:cNvSpPr>
            <a:spLocks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42FA9F7A-6C6D-AB4B-A1B5-8FBBD7E8027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B30A1FAA-650E-7F4F-B90E-A2FF9D182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531627-1ED4-CE4E-A82D-0CC0EBC570AC}" type="slidenum">
              <a:rPr lang="en-US" altLang="en-US" sz="1200"/>
              <a:pPr/>
              <a:t>56</a:t>
            </a:fld>
            <a:endParaRPr lang="en-US" altLang="en-US" sz="1200"/>
          </a:p>
        </p:txBody>
      </p:sp>
      <p:sp>
        <p:nvSpPr>
          <p:cNvPr id="265218" name="Rectangle 2">
            <a:extLst>
              <a:ext uri="{FF2B5EF4-FFF2-40B4-BE49-F238E27FC236}">
                <a16:creationId xmlns:a16="http://schemas.microsoft.com/office/drawing/2014/main" id="{EF2B80D1-2E65-D947-891F-12A458F48210}"/>
              </a:ext>
            </a:extLst>
          </p:cNvPr>
          <p:cNvSpPr>
            <a:spLocks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2F2490FE-4355-BC4D-B1AE-1FD1065C30A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E24043AC-298A-5449-A495-B765C3872B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54450E-32AE-1D45-9A5E-4F962E0DB89A}" type="slidenum">
              <a:rPr lang="en-US" altLang="en-US" sz="1200"/>
              <a:pPr/>
              <a:t>58</a:t>
            </a:fld>
            <a:endParaRPr lang="en-US" altLang="en-US" sz="1200"/>
          </a:p>
        </p:txBody>
      </p:sp>
      <p:sp>
        <p:nvSpPr>
          <p:cNvPr id="268290" name="Rectangle 2">
            <a:extLst>
              <a:ext uri="{FF2B5EF4-FFF2-40B4-BE49-F238E27FC236}">
                <a16:creationId xmlns:a16="http://schemas.microsoft.com/office/drawing/2014/main" id="{5EE2739D-2B9B-0445-9235-A05DBDD6653E}"/>
              </a:ext>
            </a:extLst>
          </p:cNvPr>
          <p:cNvSpPr>
            <a:spLocks noChangeArrowheads="1" noTextEdit="1"/>
          </p:cNvSpPr>
          <p:nvPr>
            <p:ph type="sldImg"/>
          </p:nvPr>
        </p:nvSpPr>
        <p:spPr>
          <a:solidFill>
            <a:srgbClr val="FFFFFF"/>
          </a:solidFill>
          <a:ln/>
        </p:spPr>
      </p:sp>
      <p:sp>
        <p:nvSpPr>
          <p:cNvPr id="268291" name="Rectangle 3">
            <a:extLst>
              <a:ext uri="{FF2B5EF4-FFF2-40B4-BE49-F238E27FC236}">
                <a16:creationId xmlns:a16="http://schemas.microsoft.com/office/drawing/2014/main" id="{139DFC7B-7B3B-9340-A0AB-EC885A195563}"/>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173D69D7-CD5C-D047-9FF4-8789271646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543386-EA0C-E648-B05A-EC61F86276B7}" type="slidenum">
              <a:rPr lang="en-US" altLang="en-US" sz="1200"/>
              <a:pPr/>
              <a:t>59</a:t>
            </a:fld>
            <a:endParaRPr lang="en-US" altLang="en-US" sz="1200"/>
          </a:p>
        </p:txBody>
      </p:sp>
      <p:sp>
        <p:nvSpPr>
          <p:cNvPr id="270338" name="Rectangle 2">
            <a:extLst>
              <a:ext uri="{FF2B5EF4-FFF2-40B4-BE49-F238E27FC236}">
                <a16:creationId xmlns:a16="http://schemas.microsoft.com/office/drawing/2014/main" id="{04640080-341C-BF40-9A2F-7D6C8DBE65FC}"/>
              </a:ext>
            </a:extLst>
          </p:cNvPr>
          <p:cNvSpPr>
            <a:spLocks noChangeArrowheads="1" noTextEdit="1"/>
          </p:cNvSpPr>
          <p:nvPr>
            <p:ph type="sldImg"/>
          </p:nvPr>
        </p:nvSpPr>
        <p:spPr>
          <a:solidFill>
            <a:srgbClr val="FFFFFF"/>
          </a:solidFill>
          <a:ln/>
        </p:spPr>
      </p:sp>
      <p:sp>
        <p:nvSpPr>
          <p:cNvPr id="270339" name="Rectangle 3">
            <a:extLst>
              <a:ext uri="{FF2B5EF4-FFF2-40B4-BE49-F238E27FC236}">
                <a16:creationId xmlns:a16="http://schemas.microsoft.com/office/drawing/2014/main" id="{40B3F654-2ADC-4E4F-AD9C-C6B220D6822F}"/>
              </a:ext>
            </a:extLst>
          </p:cNvPr>
          <p:cNvSpPr>
            <a:spLocks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97045D08-CAA1-A44D-929A-832136334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00187E-3CCB-1F41-9EF9-2C17E6916F19}" type="slidenum">
              <a:rPr lang="en-US" altLang="en-US" sz="1200"/>
              <a:pPr/>
              <a:t>60</a:t>
            </a:fld>
            <a:endParaRPr lang="en-US" altLang="en-US" sz="1200"/>
          </a:p>
        </p:txBody>
      </p:sp>
      <p:sp>
        <p:nvSpPr>
          <p:cNvPr id="272386" name="Rectangle 2">
            <a:extLst>
              <a:ext uri="{FF2B5EF4-FFF2-40B4-BE49-F238E27FC236}">
                <a16:creationId xmlns:a16="http://schemas.microsoft.com/office/drawing/2014/main" id="{020DAFFA-0DA8-EB46-A324-980E214FAFDB}"/>
              </a:ext>
            </a:extLst>
          </p:cNvPr>
          <p:cNvSpPr>
            <a:spLocks noChangeArrowheads="1" noTextEdit="1"/>
          </p:cNvSpPr>
          <p:nvPr>
            <p:ph type="sldImg"/>
          </p:nvPr>
        </p:nvSpPr>
        <p:spPr>
          <a:solidFill>
            <a:srgbClr val="FFFFFF"/>
          </a:solidFill>
          <a:ln/>
        </p:spPr>
      </p:sp>
      <p:sp>
        <p:nvSpPr>
          <p:cNvPr id="272387" name="Rectangle 3">
            <a:extLst>
              <a:ext uri="{FF2B5EF4-FFF2-40B4-BE49-F238E27FC236}">
                <a16:creationId xmlns:a16="http://schemas.microsoft.com/office/drawing/2014/main" id="{7FF7F776-9D3F-8F44-B86D-7794EE869ADD}"/>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a:extLst>
              <a:ext uri="{FF2B5EF4-FFF2-40B4-BE49-F238E27FC236}">
                <a16:creationId xmlns:a16="http://schemas.microsoft.com/office/drawing/2014/main" id="{91A71901-79CD-4248-95D3-D318DCB13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B70FB0-88B7-194A-A438-2729D9B6118E}" type="slidenum">
              <a:rPr lang="en-US" altLang="en-US" sz="1200"/>
              <a:pPr/>
              <a:t>61</a:t>
            </a:fld>
            <a:endParaRPr lang="en-US" altLang="en-US" sz="1200"/>
          </a:p>
        </p:txBody>
      </p:sp>
      <p:sp>
        <p:nvSpPr>
          <p:cNvPr id="274434" name="Rectangle 2">
            <a:extLst>
              <a:ext uri="{FF2B5EF4-FFF2-40B4-BE49-F238E27FC236}">
                <a16:creationId xmlns:a16="http://schemas.microsoft.com/office/drawing/2014/main" id="{E2C4DC2D-84D7-2740-B603-90461170689D}"/>
              </a:ext>
            </a:extLst>
          </p:cNvPr>
          <p:cNvSpPr>
            <a:spLocks noChangeArrowheads="1" noTextEdit="1"/>
          </p:cNvSpPr>
          <p:nvPr>
            <p:ph type="sldImg"/>
          </p:nvPr>
        </p:nvSpPr>
        <p:spPr>
          <a:solidFill>
            <a:srgbClr val="FFFFFF"/>
          </a:solidFill>
          <a:ln/>
        </p:spPr>
      </p:sp>
      <p:sp>
        <p:nvSpPr>
          <p:cNvPr id="274435" name="Rectangle 3">
            <a:extLst>
              <a:ext uri="{FF2B5EF4-FFF2-40B4-BE49-F238E27FC236}">
                <a16:creationId xmlns:a16="http://schemas.microsoft.com/office/drawing/2014/main" id="{90191180-B6A9-EA49-A425-A32B4A32B02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AD0153A4-E06F-5646-8BCA-1E3F754880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69374C-D740-0941-AF1E-23CD3DAB354A}" type="slidenum">
              <a:rPr lang="en-US" altLang="en-US" sz="1200"/>
              <a:pPr/>
              <a:t>62</a:t>
            </a:fld>
            <a:endParaRPr lang="en-US" altLang="en-US" sz="1200"/>
          </a:p>
        </p:txBody>
      </p:sp>
      <p:sp>
        <p:nvSpPr>
          <p:cNvPr id="276482" name="Rectangle 2">
            <a:extLst>
              <a:ext uri="{FF2B5EF4-FFF2-40B4-BE49-F238E27FC236}">
                <a16:creationId xmlns:a16="http://schemas.microsoft.com/office/drawing/2014/main" id="{F3ABC97C-CBF3-BD43-AC6D-768B5FD5ED50}"/>
              </a:ext>
            </a:extLst>
          </p:cNvPr>
          <p:cNvSpPr>
            <a:spLocks noChangeArrowheads="1" noTextEdit="1"/>
          </p:cNvSpPr>
          <p:nvPr>
            <p:ph type="sldImg"/>
          </p:nvPr>
        </p:nvSpPr>
        <p:spPr>
          <a:solidFill>
            <a:srgbClr val="FFFFFF"/>
          </a:solidFill>
          <a:ln/>
        </p:spPr>
      </p:sp>
      <p:sp>
        <p:nvSpPr>
          <p:cNvPr id="276483" name="Rectangle 3">
            <a:extLst>
              <a:ext uri="{FF2B5EF4-FFF2-40B4-BE49-F238E27FC236}">
                <a16:creationId xmlns:a16="http://schemas.microsoft.com/office/drawing/2014/main" id="{6254DD67-B5EE-BF48-B7EA-F455B725450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776E1259-510E-5A45-9567-CE189ED0A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4C8189-1EA0-E84C-88F4-F9F36D5004EA}" type="slidenum">
              <a:rPr lang="en-US" altLang="en-US" sz="1200"/>
              <a:pPr/>
              <a:t>6</a:t>
            </a:fld>
            <a:endParaRPr lang="en-US" altLang="en-US" sz="1200"/>
          </a:p>
        </p:txBody>
      </p:sp>
      <p:sp>
        <p:nvSpPr>
          <p:cNvPr id="164866" name="Rectangle 2">
            <a:extLst>
              <a:ext uri="{FF2B5EF4-FFF2-40B4-BE49-F238E27FC236}">
                <a16:creationId xmlns:a16="http://schemas.microsoft.com/office/drawing/2014/main" id="{197D744E-F84C-E544-9F30-ACB9AB134D62}"/>
              </a:ext>
            </a:extLst>
          </p:cNvPr>
          <p:cNvSpPr>
            <a:spLocks noChangeArrowheads="1" noTextEdit="1"/>
          </p:cNvSpPr>
          <p:nvPr>
            <p:ph type="sldImg"/>
          </p:nvPr>
        </p:nvSpPr>
        <p:spPr>
          <a:xfrm>
            <a:off x="1130300" y="674688"/>
            <a:ext cx="4597400" cy="3448050"/>
          </a:xfrm>
          <a:solidFill>
            <a:srgbClr val="FFFFFF"/>
          </a:solidFill>
          <a:ln/>
        </p:spPr>
      </p:sp>
      <p:sp>
        <p:nvSpPr>
          <p:cNvPr id="164867" name="Rectangle 3">
            <a:extLst>
              <a:ext uri="{FF2B5EF4-FFF2-40B4-BE49-F238E27FC236}">
                <a16:creationId xmlns:a16="http://schemas.microsoft.com/office/drawing/2014/main" id="{094DBEB3-F7D9-1542-A8A4-A2FD95518479}"/>
              </a:ext>
            </a:extLst>
          </p:cNvPr>
          <p:cNvSpPr>
            <a:spLocks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C28325DA-FCDE-2348-A2C3-B3711CAAB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4B669C-D33D-1147-9607-75D2F1A1B0A0}" type="slidenum">
              <a:rPr lang="en-US" altLang="en-US" sz="1200"/>
              <a:pPr/>
              <a:t>63</a:t>
            </a:fld>
            <a:endParaRPr lang="en-US" altLang="en-US" sz="1200"/>
          </a:p>
        </p:txBody>
      </p:sp>
      <p:sp>
        <p:nvSpPr>
          <p:cNvPr id="278530" name="Rectangle 2">
            <a:extLst>
              <a:ext uri="{FF2B5EF4-FFF2-40B4-BE49-F238E27FC236}">
                <a16:creationId xmlns:a16="http://schemas.microsoft.com/office/drawing/2014/main" id="{BB146D2E-DEC9-C742-B0AE-0602D4CEC8EF}"/>
              </a:ext>
            </a:extLst>
          </p:cNvPr>
          <p:cNvSpPr>
            <a:spLocks noChangeArrowheads="1" noTextEdit="1"/>
          </p:cNvSpPr>
          <p:nvPr>
            <p:ph type="sldImg"/>
          </p:nvPr>
        </p:nvSpPr>
        <p:spPr>
          <a:solidFill>
            <a:srgbClr val="FFFFFF"/>
          </a:solidFill>
          <a:ln/>
        </p:spPr>
      </p:sp>
      <p:sp>
        <p:nvSpPr>
          <p:cNvPr id="278531" name="Rectangle 3">
            <a:extLst>
              <a:ext uri="{FF2B5EF4-FFF2-40B4-BE49-F238E27FC236}">
                <a16:creationId xmlns:a16="http://schemas.microsoft.com/office/drawing/2014/main" id="{BA0736F2-27EE-4B40-93D3-4CDE7E4DBD0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4F4A3359-AB08-5F4C-A201-CFD309508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E355DA-69AB-D943-AB38-49C3C3585398}" type="slidenum">
              <a:rPr lang="en-US" altLang="en-US" sz="1200"/>
              <a:pPr/>
              <a:t>64</a:t>
            </a:fld>
            <a:endParaRPr lang="en-US" altLang="en-US" sz="1200"/>
          </a:p>
        </p:txBody>
      </p:sp>
      <p:sp>
        <p:nvSpPr>
          <p:cNvPr id="280578" name="Rectangle 2">
            <a:extLst>
              <a:ext uri="{FF2B5EF4-FFF2-40B4-BE49-F238E27FC236}">
                <a16:creationId xmlns:a16="http://schemas.microsoft.com/office/drawing/2014/main" id="{8DEB91A9-5DD0-794E-A6A0-B57F8D231FAF}"/>
              </a:ext>
            </a:extLst>
          </p:cNvPr>
          <p:cNvSpPr>
            <a:spLocks noChangeArrowheads="1" noTextEdit="1"/>
          </p:cNvSpPr>
          <p:nvPr>
            <p:ph type="sldImg"/>
          </p:nvPr>
        </p:nvSpPr>
        <p:spPr>
          <a:solidFill>
            <a:srgbClr val="FFFFFF"/>
          </a:solidFill>
          <a:ln/>
        </p:spPr>
      </p:sp>
      <p:sp>
        <p:nvSpPr>
          <p:cNvPr id="280579" name="Rectangle 3">
            <a:extLst>
              <a:ext uri="{FF2B5EF4-FFF2-40B4-BE49-F238E27FC236}">
                <a16:creationId xmlns:a16="http://schemas.microsoft.com/office/drawing/2014/main" id="{91A5F44D-573F-CA4C-B2B1-6BCCECB6F236}"/>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FB21FCC6-5C91-364A-A7CD-23BC48B92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92A97D-042E-9049-824C-94B12684BF7E}" type="slidenum">
              <a:rPr lang="en-US" altLang="en-US" sz="1200"/>
              <a:pPr/>
              <a:t>65</a:t>
            </a:fld>
            <a:endParaRPr lang="en-US" altLang="en-US" sz="1200"/>
          </a:p>
        </p:txBody>
      </p:sp>
      <p:sp>
        <p:nvSpPr>
          <p:cNvPr id="282626" name="Rectangle 2">
            <a:extLst>
              <a:ext uri="{FF2B5EF4-FFF2-40B4-BE49-F238E27FC236}">
                <a16:creationId xmlns:a16="http://schemas.microsoft.com/office/drawing/2014/main" id="{341EAB82-6F7A-9243-B703-59157334A5EE}"/>
              </a:ext>
            </a:extLst>
          </p:cNvPr>
          <p:cNvSpPr>
            <a:spLocks noChangeArrowheads="1" noTextEdit="1"/>
          </p:cNvSpPr>
          <p:nvPr>
            <p:ph type="sldImg"/>
          </p:nvPr>
        </p:nvSpPr>
        <p:spPr>
          <a:solidFill>
            <a:srgbClr val="FFFFFF"/>
          </a:solidFill>
          <a:ln/>
        </p:spPr>
      </p:sp>
      <p:sp>
        <p:nvSpPr>
          <p:cNvPr id="282627" name="Rectangle 3">
            <a:extLst>
              <a:ext uri="{FF2B5EF4-FFF2-40B4-BE49-F238E27FC236}">
                <a16:creationId xmlns:a16="http://schemas.microsoft.com/office/drawing/2014/main" id="{304311D3-A71A-124F-8C18-EF66D2D1B6F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9D917D14-E8F1-1449-9535-5FC12DAA0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F52878-124B-4C43-A755-A99FFE816DBA}" type="slidenum">
              <a:rPr lang="en-US" altLang="en-US" sz="1200"/>
              <a:pPr/>
              <a:t>66</a:t>
            </a:fld>
            <a:endParaRPr lang="en-US" altLang="en-US" sz="1200"/>
          </a:p>
        </p:txBody>
      </p:sp>
      <p:sp>
        <p:nvSpPr>
          <p:cNvPr id="284674" name="Rectangle 2">
            <a:extLst>
              <a:ext uri="{FF2B5EF4-FFF2-40B4-BE49-F238E27FC236}">
                <a16:creationId xmlns:a16="http://schemas.microsoft.com/office/drawing/2014/main" id="{D905C801-3F2F-6F47-8FDB-036464D2EF6D}"/>
              </a:ext>
            </a:extLst>
          </p:cNvPr>
          <p:cNvSpPr>
            <a:spLocks noChangeArrowheads="1" noTextEdit="1"/>
          </p:cNvSpPr>
          <p:nvPr>
            <p:ph type="sldImg"/>
          </p:nvPr>
        </p:nvSpPr>
        <p:spPr>
          <a:solidFill>
            <a:srgbClr val="FFFFFF"/>
          </a:solidFill>
          <a:ln/>
        </p:spPr>
      </p:sp>
      <p:sp>
        <p:nvSpPr>
          <p:cNvPr id="284675" name="Rectangle 3">
            <a:extLst>
              <a:ext uri="{FF2B5EF4-FFF2-40B4-BE49-F238E27FC236}">
                <a16:creationId xmlns:a16="http://schemas.microsoft.com/office/drawing/2014/main" id="{E31F3C3F-2A97-984A-9995-C82A34B1E09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a:extLst>
              <a:ext uri="{FF2B5EF4-FFF2-40B4-BE49-F238E27FC236}">
                <a16:creationId xmlns:a16="http://schemas.microsoft.com/office/drawing/2014/main" id="{21D568E9-AD8A-4C4D-B164-26DC50E40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50D7E1-2D90-A340-8BE3-7059AE169BB1}" type="slidenum">
              <a:rPr lang="en-US" altLang="en-US" sz="1200"/>
              <a:pPr/>
              <a:t>67</a:t>
            </a:fld>
            <a:endParaRPr lang="en-US" altLang="en-US" sz="1200"/>
          </a:p>
        </p:txBody>
      </p:sp>
      <p:sp>
        <p:nvSpPr>
          <p:cNvPr id="286722" name="Rectangle 2">
            <a:extLst>
              <a:ext uri="{FF2B5EF4-FFF2-40B4-BE49-F238E27FC236}">
                <a16:creationId xmlns:a16="http://schemas.microsoft.com/office/drawing/2014/main" id="{50C8CD78-7501-5B44-9EEC-46D6FA7EE29F}"/>
              </a:ext>
            </a:extLst>
          </p:cNvPr>
          <p:cNvSpPr>
            <a:spLocks noChangeArrowheads="1" noTextEdit="1"/>
          </p:cNvSpPr>
          <p:nvPr>
            <p:ph type="sldImg"/>
          </p:nvPr>
        </p:nvSpPr>
        <p:spPr>
          <a:solidFill>
            <a:srgbClr val="FFFFFF"/>
          </a:solidFill>
          <a:ln/>
        </p:spPr>
      </p:sp>
      <p:sp>
        <p:nvSpPr>
          <p:cNvPr id="286723" name="Rectangle 3">
            <a:extLst>
              <a:ext uri="{FF2B5EF4-FFF2-40B4-BE49-F238E27FC236}">
                <a16:creationId xmlns:a16="http://schemas.microsoft.com/office/drawing/2014/main" id="{D6FB7DE2-94DF-DB4E-9D7A-9435BFF22A4A}"/>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a:extLst>
              <a:ext uri="{FF2B5EF4-FFF2-40B4-BE49-F238E27FC236}">
                <a16:creationId xmlns:a16="http://schemas.microsoft.com/office/drawing/2014/main" id="{14CAD740-68E7-1841-8E5A-A289B4950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FCB73A-84A8-AB45-826F-581D9B2821D5}" type="slidenum">
              <a:rPr lang="en-US" altLang="en-US" sz="1200"/>
              <a:pPr/>
              <a:t>68</a:t>
            </a:fld>
            <a:endParaRPr lang="en-US" altLang="en-US" sz="1200"/>
          </a:p>
        </p:txBody>
      </p:sp>
      <p:sp>
        <p:nvSpPr>
          <p:cNvPr id="288770" name="Rectangle 2">
            <a:extLst>
              <a:ext uri="{FF2B5EF4-FFF2-40B4-BE49-F238E27FC236}">
                <a16:creationId xmlns:a16="http://schemas.microsoft.com/office/drawing/2014/main" id="{583EDEA7-8B1B-A845-9269-0F9D00AA215B}"/>
              </a:ext>
            </a:extLst>
          </p:cNvPr>
          <p:cNvSpPr>
            <a:spLocks noChangeArrowheads="1" noTextEdit="1"/>
          </p:cNvSpPr>
          <p:nvPr>
            <p:ph type="sldImg"/>
          </p:nvPr>
        </p:nvSpPr>
        <p:spPr>
          <a:solidFill>
            <a:srgbClr val="FFFFFF"/>
          </a:solidFill>
          <a:ln/>
        </p:spPr>
      </p:sp>
      <p:sp>
        <p:nvSpPr>
          <p:cNvPr id="288771" name="Rectangle 3">
            <a:extLst>
              <a:ext uri="{FF2B5EF4-FFF2-40B4-BE49-F238E27FC236}">
                <a16:creationId xmlns:a16="http://schemas.microsoft.com/office/drawing/2014/main" id="{6E395090-14C2-2E47-B4FB-D03B88041028}"/>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a:extLst>
              <a:ext uri="{FF2B5EF4-FFF2-40B4-BE49-F238E27FC236}">
                <a16:creationId xmlns:a16="http://schemas.microsoft.com/office/drawing/2014/main" id="{4854DEB5-6D97-BC44-9747-A0B4C6227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49EE5-41D1-8A41-8982-0E54F279E71D}" type="slidenum">
              <a:rPr lang="en-US" altLang="en-US" sz="1200"/>
              <a:pPr/>
              <a:t>69</a:t>
            </a:fld>
            <a:endParaRPr lang="en-US" altLang="en-US" sz="1200"/>
          </a:p>
        </p:txBody>
      </p:sp>
      <p:sp>
        <p:nvSpPr>
          <p:cNvPr id="290818" name="Rectangle 2">
            <a:extLst>
              <a:ext uri="{FF2B5EF4-FFF2-40B4-BE49-F238E27FC236}">
                <a16:creationId xmlns:a16="http://schemas.microsoft.com/office/drawing/2014/main" id="{BC2B3239-808E-7B40-AF22-62C0429384E8}"/>
              </a:ext>
            </a:extLst>
          </p:cNvPr>
          <p:cNvSpPr>
            <a:spLocks noChangeArrowheads="1" noTextEdit="1"/>
          </p:cNvSpPr>
          <p:nvPr>
            <p:ph type="sldImg"/>
          </p:nvPr>
        </p:nvSpPr>
        <p:spPr>
          <a:solidFill>
            <a:srgbClr val="FFFFFF"/>
          </a:solidFill>
          <a:ln/>
        </p:spPr>
      </p:sp>
      <p:sp>
        <p:nvSpPr>
          <p:cNvPr id="290819" name="Rectangle 3">
            <a:extLst>
              <a:ext uri="{FF2B5EF4-FFF2-40B4-BE49-F238E27FC236}">
                <a16:creationId xmlns:a16="http://schemas.microsoft.com/office/drawing/2014/main" id="{8CE10FAC-7B3F-694A-9903-407D7041C85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a:extLst>
              <a:ext uri="{FF2B5EF4-FFF2-40B4-BE49-F238E27FC236}">
                <a16:creationId xmlns:a16="http://schemas.microsoft.com/office/drawing/2014/main" id="{5BA5AB0A-66B1-6E44-9612-9871820049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DA0868-273B-C043-B219-22991756B8F5}" type="slidenum">
              <a:rPr lang="en-US" altLang="en-US" sz="1200"/>
              <a:pPr/>
              <a:t>70</a:t>
            </a:fld>
            <a:endParaRPr lang="en-US" altLang="en-US" sz="1200"/>
          </a:p>
        </p:txBody>
      </p:sp>
      <p:sp>
        <p:nvSpPr>
          <p:cNvPr id="292866" name="Rectangle 2">
            <a:extLst>
              <a:ext uri="{FF2B5EF4-FFF2-40B4-BE49-F238E27FC236}">
                <a16:creationId xmlns:a16="http://schemas.microsoft.com/office/drawing/2014/main" id="{EC734844-D27A-C34C-B84A-DAA1367EE1FD}"/>
              </a:ext>
            </a:extLst>
          </p:cNvPr>
          <p:cNvSpPr>
            <a:spLocks noChangeArrowheads="1" noTextEdit="1"/>
          </p:cNvSpPr>
          <p:nvPr>
            <p:ph type="sldImg"/>
          </p:nvPr>
        </p:nvSpPr>
        <p:spPr>
          <a:solidFill>
            <a:srgbClr val="FFFFFF"/>
          </a:solidFill>
          <a:ln/>
        </p:spPr>
      </p:sp>
      <p:sp>
        <p:nvSpPr>
          <p:cNvPr id="292867" name="Rectangle 3">
            <a:extLst>
              <a:ext uri="{FF2B5EF4-FFF2-40B4-BE49-F238E27FC236}">
                <a16:creationId xmlns:a16="http://schemas.microsoft.com/office/drawing/2014/main" id="{B138D381-CBC2-9B48-B285-C7FE1068E8A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a:extLst>
              <a:ext uri="{FF2B5EF4-FFF2-40B4-BE49-F238E27FC236}">
                <a16:creationId xmlns:a16="http://schemas.microsoft.com/office/drawing/2014/main" id="{37467F65-6B31-4E48-AF78-BD586EE03A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B4E08A-E5E3-5D40-A01E-1E02672CCB0A}" type="slidenum">
              <a:rPr lang="en-US" altLang="en-US" sz="1200"/>
              <a:pPr/>
              <a:t>71</a:t>
            </a:fld>
            <a:endParaRPr lang="en-US" altLang="en-US" sz="1200"/>
          </a:p>
        </p:txBody>
      </p:sp>
      <p:sp>
        <p:nvSpPr>
          <p:cNvPr id="294914" name="Rectangle 2">
            <a:extLst>
              <a:ext uri="{FF2B5EF4-FFF2-40B4-BE49-F238E27FC236}">
                <a16:creationId xmlns:a16="http://schemas.microsoft.com/office/drawing/2014/main" id="{CDAB6979-21E7-D240-A70E-4432A084D7A0}"/>
              </a:ext>
            </a:extLst>
          </p:cNvPr>
          <p:cNvSpPr>
            <a:spLocks noChangeArrowheads="1" noTextEdit="1"/>
          </p:cNvSpPr>
          <p:nvPr>
            <p:ph type="sldImg"/>
          </p:nvPr>
        </p:nvSpPr>
        <p:spPr>
          <a:solidFill>
            <a:srgbClr val="FFFFFF"/>
          </a:solidFill>
          <a:ln/>
        </p:spPr>
      </p:sp>
      <p:sp>
        <p:nvSpPr>
          <p:cNvPr id="294915" name="Rectangle 3">
            <a:extLst>
              <a:ext uri="{FF2B5EF4-FFF2-40B4-BE49-F238E27FC236}">
                <a16:creationId xmlns:a16="http://schemas.microsoft.com/office/drawing/2014/main" id="{AF56AEFA-8AD8-E844-B463-8E5DE8DD95D7}"/>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a:extLst>
              <a:ext uri="{FF2B5EF4-FFF2-40B4-BE49-F238E27FC236}">
                <a16:creationId xmlns:a16="http://schemas.microsoft.com/office/drawing/2014/main" id="{68E1EF75-73A7-7F48-B646-50AD3FEE0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38572F-EE66-4D48-B64E-8A094646C355}" type="slidenum">
              <a:rPr lang="en-US" altLang="en-US" sz="1200"/>
              <a:pPr/>
              <a:t>72</a:t>
            </a:fld>
            <a:endParaRPr lang="en-US" altLang="en-US" sz="1200"/>
          </a:p>
        </p:txBody>
      </p:sp>
      <p:sp>
        <p:nvSpPr>
          <p:cNvPr id="296962" name="Rectangle 2">
            <a:extLst>
              <a:ext uri="{FF2B5EF4-FFF2-40B4-BE49-F238E27FC236}">
                <a16:creationId xmlns:a16="http://schemas.microsoft.com/office/drawing/2014/main" id="{F3E37A83-304D-FC4A-8771-E9871C837682}"/>
              </a:ext>
            </a:extLst>
          </p:cNvPr>
          <p:cNvSpPr>
            <a:spLocks noChangeArrowheads="1" noTextEdit="1"/>
          </p:cNvSpPr>
          <p:nvPr>
            <p:ph type="sldImg"/>
          </p:nvPr>
        </p:nvSpPr>
        <p:spPr>
          <a:solidFill>
            <a:srgbClr val="FFFFFF"/>
          </a:solidFill>
          <a:ln/>
        </p:spPr>
      </p:sp>
      <p:sp>
        <p:nvSpPr>
          <p:cNvPr id="296963" name="Rectangle 3">
            <a:extLst>
              <a:ext uri="{FF2B5EF4-FFF2-40B4-BE49-F238E27FC236}">
                <a16:creationId xmlns:a16="http://schemas.microsoft.com/office/drawing/2014/main" id="{6F3A1CCA-D584-5D4E-85D0-1D34779E8998}"/>
              </a:ext>
            </a:extLst>
          </p:cNvPr>
          <p:cNvSpPr>
            <a:spLocks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90F448CE-4DC2-AB4B-8ABA-22C98D407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A4F2BC-6977-CF48-A4D1-FAB5F278F84C}" type="slidenum">
              <a:rPr lang="en-US" altLang="en-US" sz="1200"/>
              <a:pPr/>
              <a:t>7</a:t>
            </a:fld>
            <a:endParaRPr lang="en-US" altLang="en-US" sz="1200"/>
          </a:p>
        </p:txBody>
      </p:sp>
      <p:sp>
        <p:nvSpPr>
          <p:cNvPr id="166914" name="Rectangle 1026">
            <a:extLst>
              <a:ext uri="{FF2B5EF4-FFF2-40B4-BE49-F238E27FC236}">
                <a16:creationId xmlns:a16="http://schemas.microsoft.com/office/drawing/2014/main" id="{85AA19B2-28C1-1B4A-8DCA-927EEF073B33}"/>
              </a:ext>
            </a:extLst>
          </p:cNvPr>
          <p:cNvSpPr>
            <a:spLocks noChangeArrowheads="1" noTextEdit="1"/>
          </p:cNvSpPr>
          <p:nvPr>
            <p:ph type="sldImg"/>
          </p:nvPr>
        </p:nvSpPr>
        <p:spPr>
          <a:xfrm>
            <a:off x="1130300" y="674688"/>
            <a:ext cx="4597400" cy="3448050"/>
          </a:xfrm>
          <a:solidFill>
            <a:srgbClr val="FFFFFF"/>
          </a:solidFill>
          <a:ln/>
        </p:spPr>
      </p:sp>
      <p:sp>
        <p:nvSpPr>
          <p:cNvPr id="166915" name="Rectangle 1027">
            <a:extLst>
              <a:ext uri="{FF2B5EF4-FFF2-40B4-BE49-F238E27FC236}">
                <a16:creationId xmlns:a16="http://schemas.microsoft.com/office/drawing/2014/main" id="{A3E6A972-19A6-E643-80CF-741AD9C2A203}"/>
              </a:ext>
            </a:extLst>
          </p:cNvPr>
          <p:cNvSpPr>
            <a:spLocks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a:extLst>
              <a:ext uri="{FF2B5EF4-FFF2-40B4-BE49-F238E27FC236}">
                <a16:creationId xmlns:a16="http://schemas.microsoft.com/office/drawing/2014/main" id="{8654D4F1-6B8D-B040-B794-8DBA8F37B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C10B0C-DF4F-134F-9EAB-C1104EFDE617}" type="slidenum">
              <a:rPr lang="en-US" altLang="en-US" sz="1200"/>
              <a:pPr/>
              <a:t>73</a:t>
            </a:fld>
            <a:endParaRPr lang="en-US" altLang="en-US" sz="1200"/>
          </a:p>
        </p:txBody>
      </p:sp>
      <p:sp>
        <p:nvSpPr>
          <p:cNvPr id="299010" name="Rectangle 2">
            <a:extLst>
              <a:ext uri="{FF2B5EF4-FFF2-40B4-BE49-F238E27FC236}">
                <a16:creationId xmlns:a16="http://schemas.microsoft.com/office/drawing/2014/main" id="{0C3A178C-7579-D34A-A2EB-B3F6B88035AC}"/>
              </a:ext>
            </a:extLst>
          </p:cNvPr>
          <p:cNvSpPr>
            <a:spLocks noChangeArrowheads="1" noTextEdit="1"/>
          </p:cNvSpPr>
          <p:nvPr>
            <p:ph type="sldImg"/>
          </p:nvPr>
        </p:nvSpPr>
        <p:spPr>
          <a:xfrm>
            <a:off x="1150938" y="692150"/>
            <a:ext cx="4556125" cy="3416300"/>
          </a:xfrm>
          <a:solidFill>
            <a:srgbClr val="FFFFFF"/>
          </a:solidFill>
          <a:ln/>
        </p:spPr>
      </p:sp>
      <p:sp>
        <p:nvSpPr>
          <p:cNvPr id="299011" name="Rectangle 3">
            <a:extLst>
              <a:ext uri="{FF2B5EF4-FFF2-40B4-BE49-F238E27FC236}">
                <a16:creationId xmlns:a16="http://schemas.microsoft.com/office/drawing/2014/main" id="{D833E147-F8BC-724C-837F-BA1765EDC13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53CBBC91-9137-4A44-A602-CCE1234B3D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BB92E4-D1F1-2148-80C3-DA19A1B420F7}" type="slidenum">
              <a:rPr lang="en-US" altLang="en-US" sz="1200"/>
              <a:pPr/>
              <a:t>74</a:t>
            </a:fld>
            <a:endParaRPr lang="en-US" altLang="en-US" sz="1200"/>
          </a:p>
        </p:txBody>
      </p:sp>
      <p:sp>
        <p:nvSpPr>
          <p:cNvPr id="301058" name="Rectangle 2">
            <a:extLst>
              <a:ext uri="{FF2B5EF4-FFF2-40B4-BE49-F238E27FC236}">
                <a16:creationId xmlns:a16="http://schemas.microsoft.com/office/drawing/2014/main" id="{E54484F1-0495-114A-8EC2-1070EA786AD1}"/>
              </a:ext>
            </a:extLst>
          </p:cNvPr>
          <p:cNvSpPr>
            <a:spLocks noChangeArrowheads="1" noTextEdit="1"/>
          </p:cNvSpPr>
          <p:nvPr>
            <p:ph type="sldImg"/>
          </p:nvPr>
        </p:nvSpPr>
        <p:spPr>
          <a:solidFill>
            <a:srgbClr val="FFFFFF"/>
          </a:solidFill>
          <a:ln/>
        </p:spPr>
      </p:sp>
      <p:sp>
        <p:nvSpPr>
          <p:cNvPr id="301059" name="Rectangle 3">
            <a:extLst>
              <a:ext uri="{FF2B5EF4-FFF2-40B4-BE49-F238E27FC236}">
                <a16:creationId xmlns:a16="http://schemas.microsoft.com/office/drawing/2014/main" id="{17F7FEF3-44A5-EC44-9F99-AD515F0ABD40}"/>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887F6E9F-7FA7-7848-B2CA-DBC91EC0D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231DC8-CB3A-E646-9E77-C370FFD03C27}" type="slidenum">
              <a:rPr lang="en-US" altLang="en-US" sz="1200"/>
              <a:pPr/>
              <a:t>75</a:t>
            </a:fld>
            <a:endParaRPr lang="en-US" altLang="en-US" sz="1200"/>
          </a:p>
        </p:txBody>
      </p:sp>
      <p:sp>
        <p:nvSpPr>
          <p:cNvPr id="303106" name="Rectangle 2">
            <a:extLst>
              <a:ext uri="{FF2B5EF4-FFF2-40B4-BE49-F238E27FC236}">
                <a16:creationId xmlns:a16="http://schemas.microsoft.com/office/drawing/2014/main" id="{6A54EF11-C3F9-5F4B-8743-7C85AD5414B4}"/>
              </a:ext>
            </a:extLst>
          </p:cNvPr>
          <p:cNvSpPr>
            <a:spLocks noChangeArrowheads="1" noTextEdit="1"/>
          </p:cNvSpPr>
          <p:nvPr>
            <p:ph type="sldImg"/>
          </p:nvPr>
        </p:nvSpPr>
        <p:spPr>
          <a:solidFill>
            <a:srgbClr val="FFFFFF"/>
          </a:solidFill>
          <a:ln/>
        </p:spPr>
      </p:sp>
      <p:sp>
        <p:nvSpPr>
          <p:cNvPr id="303107" name="Rectangle 3">
            <a:extLst>
              <a:ext uri="{FF2B5EF4-FFF2-40B4-BE49-F238E27FC236}">
                <a16:creationId xmlns:a16="http://schemas.microsoft.com/office/drawing/2014/main" id="{787DB27A-22E6-124B-9A8A-68E836B0250D}"/>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4BCEB1C4-B04E-E14B-B42E-53B268385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BD4011-BF6F-714F-B85C-92197BF070BE}" type="slidenum">
              <a:rPr lang="en-US" altLang="en-US" sz="1200"/>
              <a:pPr/>
              <a:t>76</a:t>
            </a:fld>
            <a:endParaRPr lang="en-US" altLang="en-US" sz="1200"/>
          </a:p>
        </p:txBody>
      </p:sp>
      <p:sp>
        <p:nvSpPr>
          <p:cNvPr id="305154" name="Rectangle 2">
            <a:extLst>
              <a:ext uri="{FF2B5EF4-FFF2-40B4-BE49-F238E27FC236}">
                <a16:creationId xmlns:a16="http://schemas.microsoft.com/office/drawing/2014/main" id="{10D8EA0F-0CEE-1044-AD6E-988A89CE9455}"/>
              </a:ext>
            </a:extLst>
          </p:cNvPr>
          <p:cNvSpPr>
            <a:spLocks noChangeArrowheads="1" noTextEdit="1"/>
          </p:cNvSpPr>
          <p:nvPr>
            <p:ph type="sldImg"/>
          </p:nvPr>
        </p:nvSpPr>
        <p:spPr>
          <a:solidFill>
            <a:srgbClr val="FFFFFF"/>
          </a:solidFill>
          <a:ln/>
        </p:spPr>
      </p:sp>
      <p:sp>
        <p:nvSpPr>
          <p:cNvPr id="305155" name="Rectangle 3">
            <a:extLst>
              <a:ext uri="{FF2B5EF4-FFF2-40B4-BE49-F238E27FC236}">
                <a16:creationId xmlns:a16="http://schemas.microsoft.com/office/drawing/2014/main" id="{19D61A17-7619-6C41-9933-ECED6872219B}"/>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3D60747C-4F57-A544-B079-E1C66781E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A0CEB5-8A4B-304A-B3F6-9D7D92543EDD}" type="slidenum">
              <a:rPr lang="en-US" altLang="en-US" sz="1200"/>
              <a:pPr/>
              <a:t>77</a:t>
            </a:fld>
            <a:endParaRPr lang="en-US" altLang="en-US" sz="1200"/>
          </a:p>
        </p:txBody>
      </p:sp>
      <p:sp>
        <p:nvSpPr>
          <p:cNvPr id="307202" name="Rectangle 2">
            <a:extLst>
              <a:ext uri="{FF2B5EF4-FFF2-40B4-BE49-F238E27FC236}">
                <a16:creationId xmlns:a16="http://schemas.microsoft.com/office/drawing/2014/main" id="{69B2E61E-9B68-C24C-BE8C-16C8FDE7BD59}"/>
              </a:ext>
            </a:extLst>
          </p:cNvPr>
          <p:cNvSpPr>
            <a:spLocks noChangeArrowheads="1" noTextEdit="1"/>
          </p:cNvSpPr>
          <p:nvPr>
            <p:ph type="sldImg"/>
          </p:nvPr>
        </p:nvSpPr>
        <p:spPr>
          <a:solidFill>
            <a:srgbClr val="FFFFFF"/>
          </a:solidFill>
          <a:ln/>
        </p:spPr>
      </p:sp>
      <p:sp>
        <p:nvSpPr>
          <p:cNvPr id="307203" name="Rectangle 3">
            <a:extLst>
              <a:ext uri="{FF2B5EF4-FFF2-40B4-BE49-F238E27FC236}">
                <a16:creationId xmlns:a16="http://schemas.microsoft.com/office/drawing/2014/main" id="{79294636-5C20-C74E-BACC-FC07648BAAF0}"/>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a:extLst>
              <a:ext uri="{FF2B5EF4-FFF2-40B4-BE49-F238E27FC236}">
                <a16:creationId xmlns:a16="http://schemas.microsoft.com/office/drawing/2014/main" id="{3C97473C-29C6-6342-94A6-9C428B78E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F5E7BF-344E-3B44-92BE-FCC4C61D087F}" type="slidenum">
              <a:rPr lang="en-US" altLang="en-US" sz="1200">
                <a:solidFill>
                  <a:srgbClr val="000000"/>
                </a:solidFill>
              </a:rPr>
              <a:pPr eaLnBrk="1" hangingPunct="1"/>
              <a:t>78</a:t>
            </a:fld>
            <a:endParaRPr lang="en-US" altLang="en-US" sz="1200">
              <a:solidFill>
                <a:srgbClr val="000000"/>
              </a:solidFill>
            </a:endParaRPr>
          </a:p>
        </p:txBody>
      </p:sp>
      <p:sp>
        <p:nvSpPr>
          <p:cNvPr id="321538" name="Rectangle 2">
            <a:extLst>
              <a:ext uri="{FF2B5EF4-FFF2-40B4-BE49-F238E27FC236}">
                <a16:creationId xmlns:a16="http://schemas.microsoft.com/office/drawing/2014/main" id="{A4058E4F-BD0C-844D-9D73-AAB8DF8C9C09}"/>
              </a:ext>
            </a:extLst>
          </p:cNvPr>
          <p:cNvSpPr>
            <a:spLocks noGrp="1" noRot="1" noChangeAspect="1" noChangeArrowheads="1" noTextEdit="1"/>
          </p:cNvSpPr>
          <p:nvPr>
            <p:ph type="sldImg"/>
          </p:nvPr>
        </p:nvSpPr>
        <p:spPr>
          <a:solidFill>
            <a:srgbClr val="FFFFFF"/>
          </a:solidFill>
          <a:ln/>
        </p:spPr>
      </p:sp>
      <p:sp>
        <p:nvSpPr>
          <p:cNvPr id="321539" name="Rectangle 3">
            <a:extLst>
              <a:ext uri="{FF2B5EF4-FFF2-40B4-BE49-F238E27FC236}">
                <a16:creationId xmlns:a16="http://schemas.microsoft.com/office/drawing/2014/main" id="{1F7EC6ED-3D2E-5C4A-ADDC-C60C1A470B7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a:extLst>
              <a:ext uri="{FF2B5EF4-FFF2-40B4-BE49-F238E27FC236}">
                <a16:creationId xmlns:a16="http://schemas.microsoft.com/office/drawing/2014/main" id="{B596795F-6FCA-514B-837D-36C17D4A50D4}"/>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E7B022-C01A-7D4C-982B-DFEB644BEDE8}" type="slidenum">
              <a:rPr lang="en-US" altLang="en-US" sz="1200">
                <a:solidFill>
                  <a:srgbClr val="000000"/>
                </a:solidFill>
                <a:latin typeface="Times New Roman" panose="02020603050405020304" pitchFamily="18" charset="0"/>
              </a:rPr>
              <a:pPr eaLnBrk="1" hangingPunct="1"/>
              <a:t>79</a:t>
            </a:fld>
            <a:endParaRPr lang="en-US" altLang="en-US" sz="1200">
              <a:solidFill>
                <a:srgbClr val="000000"/>
              </a:solidFill>
              <a:latin typeface="Times New Roman" panose="02020603050405020304" pitchFamily="18" charset="0"/>
            </a:endParaRPr>
          </a:p>
        </p:txBody>
      </p:sp>
      <p:sp>
        <p:nvSpPr>
          <p:cNvPr id="323586" name="Rectangle 2">
            <a:extLst>
              <a:ext uri="{FF2B5EF4-FFF2-40B4-BE49-F238E27FC236}">
                <a16:creationId xmlns:a16="http://schemas.microsoft.com/office/drawing/2014/main" id="{5E147592-8E5D-E549-9808-420F96D09241}"/>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323587" name="Rectangle 3">
            <a:extLst>
              <a:ext uri="{FF2B5EF4-FFF2-40B4-BE49-F238E27FC236}">
                <a16:creationId xmlns:a16="http://schemas.microsoft.com/office/drawing/2014/main" id="{12C0338D-E72D-C44D-A375-633D1F929C4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OT Backgrounds VN</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BFF86349-C044-F444-9DCF-2A884EA56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CC3BA4-18D5-DB48-8616-5D09B223F5F8}" type="slidenum">
              <a:rPr lang="en-US" altLang="en-US" sz="1200"/>
              <a:pPr/>
              <a:t>8</a:t>
            </a:fld>
            <a:endParaRPr lang="en-US" altLang="en-US" sz="1200"/>
          </a:p>
        </p:txBody>
      </p:sp>
      <p:sp>
        <p:nvSpPr>
          <p:cNvPr id="168962" name="Rectangle 1026">
            <a:extLst>
              <a:ext uri="{FF2B5EF4-FFF2-40B4-BE49-F238E27FC236}">
                <a16:creationId xmlns:a16="http://schemas.microsoft.com/office/drawing/2014/main" id="{12D79B4B-9D8E-F74F-AB55-5A16FC39D6FB}"/>
              </a:ext>
            </a:extLst>
          </p:cNvPr>
          <p:cNvSpPr>
            <a:spLocks noChangeArrowheads="1" noTextEdit="1"/>
          </p:cNvSpPr>
          <p:nvPr>
            <p:ph type="sldImg"/>
          </p:nvPr>
        </p:nvSpPr>
        <p:spPr>
          <a:xfrm>
            <a:off x="1130300" y="674688"/>
            <a:ext cx="4597400" cy="3448050"/>
          </a:xfrm>
          <a:solidFill>
            <a:srgbClr val="FFFFFF"/>
          </a:solidFill>
          <a:ln/>
        </p:spPr>
      </p:sp>
      <p:sp>
        <p:nvSpPr>
          <p:cNvPr id="168963" name="Rectangle 1027">
            <a:extLst>
              <a:ext uri="{FF2B5EF4-FFF2-40B4-BE49-F238E27FC236}">
                <a16:creationId xmlns:a16="http://schemas.microsoft.com/office/drawing/2014/main" id="{8141B97B-F38C-5C4B-8206-7E6F5BE3B18E}"/>
              </a:ext>
            </a:extLst>
          </p:cNvPr>
          <p:cNvSpPr>
            <a:spLocks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1D27AC1D-71EC-B044-8257-89A74D92E7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655B4C-4366-E14E-ADE4-CBD780A54D89}" type="slidenum">
              <a:rPr lang="en-US" altLang="en-US" sz="1200"/>
              <a:pPr/>
              <a:t>9</a:t>
            </a:fld>
            <a:endParaRPr lang="en-US" altLang="en-US" sz="1200"/>
          </a:p>
        </p:txBody>
      </p:sp>
      <p:sp>
        <p:nvSpPr>
          <p:cNvPr id="171010" name="Rectangle 1026">
            <a:extLst>
              <a:ext uri="{FF2B5EF4-FFF2-40B4-BE49-F238E27FC236}">
                <a16:creationId xmlns:a16="http://schemas.microsoft.com/office/drawing/2014/main" id="{6F6000FC-AE50-EF4E-9F59-8B9159B16850}"/>
              </a:ext>
            </a:extLst>
          </p:cNvPr>
          <p:cNvSpPr>
            <a:spLocks noChangeArrowheads="1" noTextEdit="1"/>
          </p:cNvSpPr>
          <p:nvPr>
            <p:ph type="sldImg"/>
          </p:nvPr>
        </p:nvSpPr>
        <p:spPr>
          <a:xfrm>
            <a:off x="1130300" y="674688"/>
            <a:ext cx="4597400" cy="3448050"/>
          </a:xfrm>
          <a:solidFill>
            <a:srgbClr val="FFFFFF"/>
          </a:solidFill>
          <a:ln/>
        </p:spPr>
      </p:sp>
      <p:sp>
        <p:nvSpPr>
          <p:cNvPr id="171011" name="Rectangle 1027">
            <a:extLst>
              <a:ext uri="{FF2B5EF4-FFF2-40B4-BE49-F238E27FC236}">
                <a16:creationId xmlns:a16="http://schemas.microsoft.com/office/drawing/2014/main" id="{33C24C27-AB27-4E4E-A25C-FDD6CE5E63C7}"/>
              </a:ext>
            </a:extLst>
          </p:cNvPr>
          <p:cNvSpPr>
            <a:spLocks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B38361-3131-A84A-988E-FA5521AECC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E2E9FB-9D80-9745-9250-60BC4EF96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0AB597-3209-6444-BF02-A3CF2F825351}"/>
              </a:ext>
            </a:extLst>
          </p:cNvPr>
          <p:cNvSpPr>
            <a:spLocks noGrp="1" noChangeArrowheads="1"/>
          </p:cNvSpPr>
          <p:nvPr>
            <p:ph type="sldNum" sz="quarter" idx="12"/>
          </p:nvPr>
        </p:nvSpPr>
        <p:spPr>
          <a:ln/>
        </p:spPr>
        <p:txBody>
          <a:bodyPr/>
          <a:lstStyle>
            <a:lvl1pPr>
              <a:defRPr/>
            </a:lvl1pPr>
          </a:lstStyle>
          <a:p>
            <a:pPr>
              <a:defRPr/>
            </a:pPr>
            <a:fld id="{39FB610A-02CC-8A4C-A9F2-1DAF386E065A}" type="slidenum">
              <a:rPr lang="en-US" altLang="en-US"/>
              <a:pPr>
                <a:defRPr/>
              </a:pPr>
              <a:t>‹#›</a:t>
            </a:fld>
            <a:endParaRPr lang="en-US" altLang="en-US"/>
          </a:p>
        </p:txBody>
      </p:sp>
    </p:spTree>
    <p:extLst>
      <p:ext uri="{BB962C8B-B14F-4D97-AF65-F5344CB8AC3E}">
        <p14:creationId xmlns:p14="http://schemas.microsoft.com/office/powerpoint/2010/main" val="395625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1BE51-AC55-A04D-B43B-B11F28F1E1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49150C-5C3F-6049-A34A-A485C91280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489770-F9CE-1545-A665-FA4A36089EB1}"/>
              </a:ext>
            </a:extLst>
          </p:cNvPr>
          <p:cNvSpPr>
            <a:spLocks noGrp="1" noChangeArrowheads="1"/>
          </p:cNvSpPr>
          <p:nvPr>
            <p:ph type="sldNum" sz="quarter" idx="12"/>
          </p:nvPr>
        </p:nvSpPr>
        <p:spPr>
          <a:ln/>
        </p:spPr>
        <p:txBody>
          <a:bodyPr/>
          <a:lstStyle>
            <a:lvl1pPr>
              <a:defRPr/>
            </a:lvl1pPr>
          </a:lstStyle>
          <a:p>
            <a:pPr>
              <a:defRPr/>
            </a:pPr>
            <a:fld id="{B7DAE219-173C-5C49-8219-EB2858365318}" type="slidenum">
              <a:rPr lang="en-US" altLang="en-US"/>
              <a:pPr>
                <a:defRPr/>
              </a:pPr>
              <a:t>‹#›</a:t>
            </a:fld>
            <a:endParaRPr lang="en-US" altLang="en-US"/>
          </a:p>
        </p:txBody>
      </p:sp>
    </p:spTree>
    <p:extLst>
      <p:ext uri="{BB962C8B-B14F-4D97-AF65-F5344CB8AC3E}">
        <p14:creationId xmlns:p14="http://schemas.microsoft.com/office/powerpoint/2010/main" val="3918461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6C6B81-AD2B-FB4F-B8A2-433F95C144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5EE005-B337-7340-9812-18886A4D88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B9C223-AE29-7C4F-B1F0-8A0825791BDC}"/>
              </a:ext>
            </a:extLst>
          </p:cNvPr>
          <p:cNvSpPr>
            <a:spLocks noGrp="1" noChangeArrowheads="1"/>
          </p:cNvSpPr>
          <p:nvPr>
            <p:ph type="sldNum" sz="quarter" idx="12"/>
          </p:nvPr>
        </p:nvSpPr>
        <p:spPr>
          <a:ln/>
        </p:spPr>
        <p:txBody>
          <a:bodyPr/>
          <a:lstStyle>
            <a:lvl1pPr>
              <a:defRPr/>
            </a:lvl1pPr>
          </a:lstStyle>
          <a:p>
            <a:pPr>
              <a:defRPr/>
            </a:pPr>
            <a:fld id="{1F5EA406-A965-5945-A1F8-FC2B07964D71}" type="slidenum">
              <a:rPr lang="en-US" altLang="en-US"/>
              <a:pPr>
                <a:defRPr/>
              </a:pPr>
              <a:t>‹#›</a:t>
            </a:fld>
            <a:endParaRPr lang="en-US" altLang="en-US"/>
          </a:p>
        </p:txBody>
      </p:sp>
    </p:spTree>
    <p:extLst>
      <p:ext uri="{BB962C8B-B14F-4D97-AF65-F5344CB8AC3E}">
        <p14:creationId xmlns:p14="http://schemas.microsoft.com/office/powerpoint/2010/main" val="1971903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129BF0C7-5415-4C45-8941-6B83DC86D439}"/>
              </a:ext>
            </a:extLst>
          </p:cNvPr>
          <p:cNvGrpSpPr>
            <a:grpSpLocks/>
          </p:cNvGrpSpPr>
          <p:nvPr/>
        </p:nvGrpSpPr>
        <p:grpSpPr bwMode="auto">
          <a:xfrm>
            <a:off x="0" y="3902075"/>
            <a:ext cx="3400425" cy="2949575"/>
            <a:chOff x="0" y="2458"/>
            <a:chExt cx="2142" cy="1858"/>
          </a:xfrm>
        </p:grpSpPr>
        <p:sp>
          <p:nvSpPr>
            <p:cNvPr id="5" name="Freeform 1027">
              <a:extLst>
                <a:ext uri="{FF2B5EF4-FFF2-40B4-BE49-F238E27FC236}">
                  <a16:creationId xmlns:a16="http://schemas.microsoft.com/office/drawing/2014/main" id="{74C7DEA7-4DBE-8345-9840-42F08162514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6" name="Freeform 1028">
              <a:extLst>
                <a:ext uri="{FF2B5EF4-FFF2-40B4-BE49-F238E27FC236}">
                  <a16:creationId xmlns:a16="http://schemas.microsoft.com/office/drawing/2014/main" id="{980BC731-D8EF-2347-90D2-68CD9639725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ＭＳ Ｐゴシック" pitchFamily="8" charset="-128"/>
              </a:endParaRPr>
            </a:p>
          </p:txBody>
        </p:sp>
        <p:sp>
          <p:nvSpPr>
            <p:cNvPr id="7" name="Freeform 1029">
              <a:extLst>
                <a:ext uri="{FF2B5EF4-FFF2-40B4-BE49-F238E27FC236}">
                  <a16:creationId xmlns:a16="http://schemas.microsoft.com/office/drawing/2014/main" id="{ED4CFDB7-F641-5F44-BC5C-4B8B2E672853}"/>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8" name="Freeform 1030">
              <a:extLst>
                <a:ext uri="{FF2B5EF4-FFF2-40B4-BE49-F238E27FC236}">
                  <a16:creationId xmlns:a16="http://schemas.microsoft.com/office/drawing/2014/main" id="{5319CF0B-3E5F-0448-8019-809701AA741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9" name="Oval 1031">
              <a:extLst>
                <a:ext uri="{FF2B5EF4-FFF2-40B4-BE49-F238E27FC236}">
                  <a16:creationId xmlns:a16="http://schemas.microsoft.com/office/drawing/2014/main" id="{831ADDA8-72E5-3B41-9661-21725C03925D}"/>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Oval 1032">
              <a:extLst>
                <a:ext uri="{FF2B5EF4-FFF2-40B4-BE49-F238E27FC236}">
                  <a16:creationId xmlns:a16="http://schemas.microsoft.com/office/drawing/2014/main" id="{C219E06E-DB09-7F46-9140-BB63F2F3EDB1}"/>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Oval 1033">
              <a:extLst>
                <a:ext uri="{FF2B5EF4-FFF2-40B4-BE49-F238E27FC236}">
                  <a16:creationId xmlns:a16="http://schemas.microsoft.com/office/drawing/2014/main" id="{44E1A0C4-125F-2247-ADD5-7E85431EF522}"/>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62474" name="Rectangle 1034"/>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62475"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036">
            <a:extLst>
              <a:ext uri="{FF2B5EF4-FFF2-40B4-BE49-F238E27FC236}">
                <a16:creationId xmlns:a16="http://schemas.microsoft.com/office/drawing/2014/main" id="{6042A55D-5643-1840-B571-20AF86DF16F4}"/>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037">
            <a:extLst>
              <a:ext uri="{FF2B5EF4-FFF2-40B4-BE49-F238E27FC236}">
                <a16:creationId xmlns:a16="http://schemas.microsoft.com/office/drawing/2014/main" id="{4ABDC282-AD37-C446-B101-5C13F5AD91B4}"/>
              </a:ext>
            </a:extLst>
          </p:cNvPr>
          <p:cNvSpPr>
            <a:spLocks noGrp="1" noChangeArrowheads="1"/>
          </p:cNvSpPr>
          <p:nvPr>
            <p:ph type="ftr" sz="quarter" idx="11"/>
          </p:nvPr>
        </p:nvSpPr>
        <p:spPr/>
        <p:txBody>
          <a:bodyPr/>
          <a:lstStyle>
            <a:lvl1pPr>
              <a:defRPr/>
            </a:lvl1pPr>
          </a:lstStyle>
          <a:p>
            <a:pPr>
              <a:defRPr/>
            </a:pPr>
            <a:endParaRPr lang="en-US"/>
          </a:p>
        </p:txBody>
      </p:sp>
      <p:sp>
        <p:nvSpPr>
          <p:cNvPr id="14" name="Rectangle 1038">
            <a:extLst>
              <a:ext uri="{FF2B5EF4-FFF2-40B4-BE49-F238E27FC236}">
                <a16:creationId xmlns:a16="http://schemas.microsoft.com/office/drawing/2014/main" id="{72C36F0B-3932-8A41-B3FC-031F6142C20D}"/>
              </a:ext>
            </a:extLst>
          </p:cNvPr>
          <p:cNvSpPr>
            <a:spLocks noGrp="1" noChangeArrowheads="1"/>
          </p:cNvSpPr>
          <p:nvPr>
            <p:ph type="sldNum" sz="quarter" idx="12"/>
          </p:nvPr>
        </p:nvSpPr>
        <p:spPr/>
        <p:txBody>
          <a:bodyPr/>
          <a:lstStyle>
            <a:lvl1pPr>
              <a:defRPr smtClean="0"/>
            </a:lvl1pPr>
          </a:lstStyle>
          <a:p>
            <a:pPr>
              <a:defRPr/>
            </a:pPr>
            <a:fld id="{DDEC43B3-CE6A-7B4D-923B-21BCA7FA3DD0}" type="slidenum">
              <a:rPr lang="en-US" altLang="en-US"/>
              <a:pPr>
                <a:defRPr/>
              </a:pPr>
              <a:t>‹#›</a:t>
            </a:fld>
            <a:endParaRPr lang="en-US" altLang="en-US"/>
          </a:p>
        </p:txBody>
      </p:sp>
    </p:spTree>
    <p:extLst>
      <p:ext uri="{BB962C8B-B14F-4D97-AF65-F5344CB8AC3E}">
        <p14:creationId xmlns:p14="http://schemas.microsoft.com/office/powerpoint/2010/main" val="516860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D488509-668E-2C42-9489-0AB0C9A09D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A157A35-BF61-1542-B1E1-11FB68866D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200BCD85-32C6-3E43-B8C2-20A1E9870640}"/>
              </a:ext>
            </a:extLst>
          </p:cNvPr>
          <p:cNvSpPr>
            <a:spLocks noGrp="1" noChangeArrowheads="1"/>
          </p:cNvSpPr>
          <p:nvPr>
            <p:ph type="sldNum" sz="quarter" idx="12"/>
          </p:nvPr>
        </p:nvSpPr>
        <p:spPr>
          <a:ln/>
        </p:spPr>
        <p:txBody>
          <a:bodyPr/>
          <a:lstStyle>
            <a:lvl1pPr>
              <a:defRPr/>
            </a:lvl1pPr>
          </a:lstStyle>
          <a:p>
            <a:pPr>
              <a:defRPr/>
            </a:pPr>
            <a:fld id="{5149DB7C-1931-9945-B905-05970884A60D}" type="slidenum">
              <a:rPr lang="en-US" altLang="en-US"/>
              <a:pPr>
                <a:defRPr/>
              </a:pPr>
              <a:t>‹#›</a:t>
            </a:fld>
            <a:endParaRPr lang="en-US" altLang="en-US"/>
          </a:p>
        </p:txBody>
      </p:sp>
    </p:spTree>
    <p:extLst>
      <p:ext uri="{BB962C8B-B14F-4D97-AF65-F5344CB8AC3E}">
        <p14:creationId xmlns:p14="http://schemas.microsoft.com/office/powerpoint/2010/main" val="904484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80AF4BD0-9B89-4A43-BEF4-0260F0E0B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422968D-4ADA-9D44-BFFB-B30BBD072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3D17D8C-BA38-4D4F-9908-8DA8EFA63F2C}"/>
              </a:ext>
            </a:extLst>
          </p:cNvPr>
          <p:cNvSpPr>
            <a:spLocks noGrp="1" noChangeArrowheads="1"/>
          </p:cNvSpPr>
          <p:nvPr>
            <p:ph type="sldNum" sz="quarter" idx="12"/>
          </p:nvPr>
        </p:nvSpPr>
        <p:spPr>
          <a:ln/>
        </p:spPr>
        <p:txBody>
          <a:bodyPr/>
          <a:lstStyle>
            <a:lvl1pPr>
              <a:defRPr/>
            </a:lvl1pPr>
          </a:lstStyle>
          <a:p>
            <a:pPr>
              <a:defRPr/>
            </a:pPr>
            <a:fld id="{7C7ED26C-97E8-AE4F-909F-250C518E01EB}" type="slidenum">
              <a:rPr lang="en-US" altLang="en-US"/>
              <a:pPr>
                <a:defRPr/>
              </a:pPr>
              <a:t>‹#›</a:t>
            </a:fld>
            <a:endParaRPr lang="en-US" altLang="en-US"/>
          </a:p>
        </p:txBody>
      </p:sp>
    </p:spTree>
    <p:extLst>
      <p:ext uri="{BB962C8B-B14F-4D97-AF65-F5344CB8AC3E}">
        <p14:creationId xmlns:p14="http://schemas.microsoft.com/office/powerpoint/2010/main" val="2119394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B59DEAC-6367-FE41-89C2-893A2095F5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5F4E5DD-0F73-BA43-AAC6-C511DA07FD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EF1F48F3-1570-B946-ACC1-91A67922A064}"/>
              </a:ext>
            </a:extLst>
          </p:cNvPr>
          <p:cNvSpPr>
            <a:spLocks noGrp="1" noChangeArrowheads="1"/>
          </p:cNvSpPr>
          <p:nvPr>
            <p:ph type="sldNum" sz="quarter" idx="12"/>
          </p:nvPr>
        </p:nvSpPr>
        <p:spPr>
          <a:ln/>
        </p:spPr>
        <p:txBody>
          <a:bodyPr/>
          <a:lstStyle>
            <a:lvl1pPr>
              <a:defRPr/>
            </a:lvl1pPr>
          </a:lstStyle>
          <a:p>
            <a:pPr>
              <a:defRPr/>
            </a:pPr>
            <a:fld id="{57A2E244-1D66-E141-9F4B-BA5AB866F645}" type="slidenum">
              <a:rPr lang="en-US" altLang="en-US"/>
              <a:pPr>
                <a:defRPr/>
              </a:pPr>
              <a:t>‹#›</a:t>
            </a:fld>
            <a:endParaRPr lang="en-US" altLang="en-US"/>
          </a:p>
        </p:txBody>
      </p:sp>
    </p:spTree>
    <p:extLst>
      <p:ext uri="{BB962C8B-B14F-4D97-AF65-F5344CB8AC3E}">
        <p14:creationId xmlns:p14="http://schemas.microsoft.com/office/powerpoint/2010/main" val="19559462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336235E-C401-7C4F-9790-DBBA95D70A6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0DF8B420-E2AB-0945-877F-749733F33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361E8548-9018-4E4B-8687-50AEC51CB0B4}"/>
              </a:ext>
            </a:extLst>
          </p:cNvPr>
          <p:cNvSpPr>
            <a:spLocks noGrp="1" noChangeArrowheads="1"/>
          </p:cNvSpPr>
          <p:nvPr>
            <p:ph type="sldNum" sz="quarter" idx="12"/>
          </p:nvPr>
        </p:nvSpPr>
        <p:spPr>
          <a:ln/>
        </p:spPr>
        <p:txBody>
          <a:bodyPr/>
          <a:lstStyle>
            <a:lvl1pPr>
              <a:defRPr/>
            </a:lvl1pPr>
          </a:lstStyle>
          <a:p>
            <a:pPr>
              <a:defRPr/>
            </a:pPr>
            <a:fld id="{B159F969-2483-6544-A305-4B6BD9695798}" type="slidenum">
              <a:rPr lang="en-US" altLang="en-US"/>
              <a:pPr>
                <a:defRPr/>
              </a:pPr>
              <a:t>‹#›</a:t>
            </a:fld>
            <a:endParaRPr lang="en-US" altLang="en-US"/>
          </a:p>
        </p:txBody>
      </p:sp>
    </p:spTree>
    <p:extLst>
      <p:ext uri="{BB962C8B-B14F-4D97-AF65-F5344CB8AC3E}">
        <p14:creationId xmlns:p14="http://schemas.microsoft.com/office/powerpoint/2010/main" val="39953971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058600C1-044F-B844-BE49-F3110B8FBC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05A3F848-5913-BD49-A1AF-BC6EB004C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D370D888-D59C-6D4F-99A8-7B0D656F0B6C}"/>
              </a:ext>
            </a:extLst>
          </p:cNvPr>
          <p:cNvSpPr>
            <a:spLocks noGrp="1" noChangeArrowheads="1"/>
          </p:cNvSpPr>
          <p:nvPr>
            <p:ph type="sldNum" sz="quarter" idx="12"/>
          </p:nvPr>
        </p:nvSpPr>
        <p:spPr>
          <a:ln/>
        </p:spPr>
        <p:txBody>
          <a:bodyPr/>
          <a:lstStyle>
            <a:lvl1pPr>
              <a:defRPr/>
            </a:lvl1pPr>
          </a:lstStyle>
          <a:p>
            <a:pPr>
              <a:defRPr/>
            </a:pPr>
            <a:fld id="{CE88743A-2524-964C-86E1-FADB913E3C84}" type="slidenum">
              <a:rPr lang="en-US" altLang="en-US"/>
              <a:pPr>
                <a:defRPr/>
              </a:pPr>
              <a:t>‹#›</a:t>
            </a:fld>
            <a:endParaRPr lang="en-US" altLang="en-US"/>
          </a:p>
        </p:txBody>
      </p:sp>
    </p:spTree>
    <p:extLst>
      <p:ext uri="{BB962C8B-B14F-4D97-AF65-F5344CB8AC3E}">
        <p14:creationId xmlns:p14="http://schemas.microsoft.com/office/powerpoint/2010/main" val="963468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F56B0E6A-A714-FA48-B6D6-09CFC9FB6D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3FBD693D-1990-7E45-954F-D0F6D95C9B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B8A9EAC8-06C5-B242-AF36-AEF1474D8147}"/>
              </a:ext>
            </a:extLst>
          </p:cNvPr>
          <p:cNvSpPr>
            <a:spLocks noGrp="1" noChangeArrowheads="1"/>
          </p:cNvSpPr>
          <p:nvPr>
            <p:ph type="sldNum" sz="quarter" idx="12"/>
          </p:nvPr>
        </p:nvSpPr>
        <p:spPr>
          <a:ln/>
        </p:spPr>
        <p:txBody>
          <a:bodyPr/>
          <a:lstStyle>
            <a:lvl1pPr>
              <a:defRPr/>
            </a:lvl1pPr>
          </a:lstStyle>
          <a:p>
            <a:pPr>
              <a:defRPr/>
            </a:pPr>
            <a:fld id="{01408C7C-BEC5-0C49-BEDC-D0E1808CA1D9}" type="slidenum">
              <a:rPr lang="en-US" altLang="en-US"/>
              <a:pPr>
                <a:defRPr/>
              </a:pPr>
              <a:t>‹#›</a:t>
            </a:fld>
            <a:endParaRPr lang="en-US" altLang="en-US"/>
          </a:p>
        </p:txBody>
      </p:sp>
    </p:spTree>
    <p:extLst>
      <p:ext uri="{BB962C8B-B14F-4D97-AF65-F5344CB8AC3E}">
        <p14:creationId xmlns:p14="http://schemas.microsoft.com/office/powerpoint/2010/main" val="1554224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3FFDC16D-1512-2D4C-87C5-100669B2F6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69E1611-AE49-6549-B0EF-7D74A78C7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B2BAE25E-3C52-C641-BD00-2F6620E6B1FD}"/>
              </a:ext>
            </a:extLst>
          </p:cNvPr>
          <p:cNvSpPr>
            <a:spLocks noGrp="1" noChangeArrowheads="1"/>
          </p:cNvSpPr>
          <p:nvPr>
            <p:ph type="sldNum" sz="quarter" idx="12"/>
          </p:nvPr>
        </p:nvSpPr>
        <p:spPr>
          <a:ln/>
        </p:spPr>
        <p:txBody>
          <a:bodyPr/>
          <a:lstStyle>
            <a:lvl1pPr>
              <a:defRPr/>
            </a:lvl1pPr>
          </a:lstStyle>
          <a:p>
            <a:pPr>
              <a:defRPr/>
            </a:pPr>
            <a:fld id="{7740466E-ECFE-7C49-B8C3-EB466645AB5C}" type="slidenum">
              <a:rPr lang="en-US" altLang="en-US"/>
              <a:pPr>
                <a:defRPr/>
              </a:pPr>
              <a:t>‹#›</a:t>
            </a:fld>
            <a:endParaRPr lang="en-US" altLang="en-US"/>
          </a:p>
        </p:txBody>
      </p:sp>
    </p:spTree>
    <p:extLst>
      <p:ext uri="{BB962C8B-B14F-4D97-AF65-F5344CB8AC3E}">
        <p14:creationId xmlns:p14="http://schemas.microsoft.com/office/powerpoint/2010/main" val="28950440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4776267-A990-714C-8CBF-7A7F21C8DB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765B084-63E6-C741-A803-D3C35AF0DB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B3B5F991-0C2E-B749-BDBD-615127F7549D}"/>
              </a:ext>
            </a:extLst>
          </p:cNvPr>
          <p:cNvSpPr>
            <a:spLocks noGrp="1" noChangeArrowheads="1"/>
          </p:cNvSpPr>
          <p:nvPr>
            <p:ph type="sldNum" sz="quarter" idx="12"/>
          </p:nvPr>
        </p:nvSpPr>
        <p:spPr>
          <a:ln/>
        </p:spPr>
        <p:txBody>
          <a:bodyPr/>
          <a:lstStyle>
            <a:lvl1pPr>
              <a:defRPr/>
            </a:lvl1pPr>
          </a:lstStyle>
          <a:p>
            <a:pPr>
              <a:defRPr/>
            </a:pPr>
            <a:fld id="{D58A5AF8-E94E-FF40-A772-F2026A805C5D}" type="slidenum">
              <a:rPr lang="en-US" altLang="en-US"/>
              <a:pPr>
                <a:defRPr/>
              </a:pPr>
              <a:t>‹#›</a:t>
            </a:fld>
            <a:endParaRPr lang="en-US" altLang="en-US"/>
          </a:p>
        </p:txBody>
      </p:sp>
    </p:spTree>
    <p:extLst>
      <p:ext uri="{BB962C8B-B14F-4D97-AF65-F5344CB8AC3E}">
        <p14:creationId xmlns:p14="http://schemas.microsoft.com/office/powerpoint/2010/main" val="123455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48FD2E-BF0B-BD4A-8C0C-B625B42AA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E5BF81-AEA0-2249-BF0A-67163F0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9ABA3-C0A4-8A45-9612-3DEF9723DE55}"/>
              </a:ext>
            </a:extLst>
          </p:cNvPr>
          <p:cNvSpPr>
            <a:spLocks noGrp="1" noChangeArrowheads="1"/>
          </p:cNvSpPr>
          <p:nvPr>
            <p:ph type="sldNum" sz="quarter" idx="12"/>
          </p:nvPr>
        </p:nvSpPr>
        <p:spPr>
          <a:ln/>
        </p:spPr>
        <p:txBody>
          <a:bodyPr/>
          <a:lstStyle>
            <a:lvl1pPr>
              <a:defRPr/>
            </a:lvl1pPr>
          </a:lstStyle>
          <a:p>
            <a:pPr>
              <a:defRPr/>
            </a:pPr>
            <a:fld id="{F4A9A1D3-9FE4-774C-B327-1BD47867E190}" type="slidenum">
              <a:rPr lang="en-US" altLang="en-US"/>
              <a:pPr>
                <a:defRPr/>
              </a:pPr>
              <a:t>‹#›</a:t>
            </a:fld>
            <a:endParaRPr lang="en-US" altLang="en-US"/>
          </a:p>
        </p:txBody>
      </p:sp>
    </p:spTree>
    <p:extLst>
      <p:ext uri="{BB962C8B-B14F-4D97-AF65-F5344CB8AC3E}">
        <p14:creationId xmlns:p14="http://schemas.microsoft.com/office/powerpoint/2010/main" val="586802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3644002-A253-7041-9282-344817D63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3FA5130-818D-E04B-BBCE-B14050BF1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0765C2F-6ABB-E944-A052-12D680815C0F}"/>
              </a:ext>
            </a:extLst>
          </p:cNvPr>
          <p:cNvSpPr>
            <a:spLocks noGrp="1" noChangeArrowheads="1"/>
          </p:cNvSpPr>
          <p:nvPr>
            <p:ph type="sldNum" sz="quarter" idx="12"/>
          </p:nvPr>
        </p:nvSpPr>
        <p:spPr>
          <a:ln/>
        </p:spPr>
        <p:txBody>
          <a:bodyPr/>
          <a:lstStyle>
            <a:lvl1pPr>
              <a:defRPr/>
            </a:lvl1pPr>
          </a:lstStyle>
          <a:p>
            <a:pPr>
              <a:defRPr/>
            </a:pPr>
            <a:fld id="{862A2550-D355-8744-AB68-8759A63E1D2D}" type="slidenum">
              <a:rPr lang="en-US" altLang="en-US"/>
              <a:pPr>
                <a:defRPr/>
              </a:pPr>
              <a:t>‹#›</a:t>
            </a:fld>
            <a:endParaRPr lang="en-US" altLang="en-US"/>
          </a:p>
        </p:txBody>
      </p:sp>
    </p:spTree>
    <p:extLst>
      <p:ext uri="{BB962C8B-B14F-4D97-AF65-F5344CB8AC3E}">
        <p14:creationId xmlns:p14="http://schemas.microsoft.com/office/powerpoint/2010/main" val="2153206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1E40EA0-03B3-EE48-8CD5-A1B40FD31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0CF6CF7-2354-7E46-A999-C15035A30C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D1F63F0D-FCBF-984F-8E4A-0B9057D4D6D7}"/>
              </a:ext>
            </a:extLst>
          </p:cNvPr>
          <p:cNvSpPr>
            <a:spLocks noGrp="1" noChangeArrowheads="1"/>
          </p:cNvSpPr>
          <p:nvPr>
            <p:ph type="sldNum" sz="quarter" idx="12"/>
          </p:nvPr>
        </p:nvSpPr>
        <p:spPr>
          <a:ln/>
        </p:spPr>
        <p:txBody>
          <a:bodyPr/>
          <a:lstStyle>
            <a:lvl1pPr>
              <a:defRPr/>
            </a:lvl1pPr>
          </a:lstStyle>
          <a:p>
            <a:pPr>
              <a:defRPr/>
            </a:pPr>
            <a:fld id="{F1EB40BC-FD46-9041-A6A3-425F52703D97}" type="slidenum">
              <a:rPr lang="en-US" altLang="en-US"/>
              <a:pPr>
                <a:defRPr/>
              </a:pPr>
              <a:t>‹#›</a:t>
            </a:fld>
            <a:endParaRPr lang="en-US" altLang="en-US"/>
          </a:p>
        </p:txBody>
      </p:sp>
    </p:spTree>
    <p:extLst>
      <p:ext uri="{BB962C8B-B14F-4D97-AF65-F5344CB8AC3E}">
        <p14:creationId xmlns:p14="http://schemas.microsoft.com/office/powerpoint/2010/main" val="165361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9132614"/>
      </p:ext>
    </p:extLst>
  </p:cSld>
  <p:clrMapOvr>
    <a:masterClrMapping/>
  </p:clrMapOvr>
  <p:transition>
    <p:wheel spokes="0"/>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426969"/>
      </p:ext>
    </p:extLst>
  </p:cSld>
  <p:clrMapOvr>
    <a:masterClrMapping/>
  </p:clrMapOvr>
  <p:transition>
    <p:wheel spokes="0"/>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9777483"/>
      </p:ext>
    </p:extLst>
  </p:cSld>
  <p:clrMapOvr>
    <a:masterClrMapping/>
  </p:clrMapOvr>
  <p:transition>
    <p:wheel spokes="0"/>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993466"/>
      </p:ext>
    </p:extLst>
  </p:cSld>
  <p:clrMapOvr>
    <a:masterClrMapping/>
  </p:clrMapOvr>
  <p:transition>
    <p:wheel spokes="0"/>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459783"/>
      </p:ext>
    </p:extLst>
  </p:cSld>
  <p:clrMapOvr>
    <a:masterClrMapping/>
  </p:clrMapOvr>
  <p:transition>
    <p:wheel spokes="0"/>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65150660"/>
      </p:ext>
    </p:extLst>
  </p:cSld>
  <p:clrMapOvr>
    <a:masterClrMapping/>
  </p:clrMapOvr>
  <p:transition>
    <p:wheel spokes="0"/>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708074"/>
      </p:ext>
    </p:extLst>
  </p:cSld>
  <p:clrMapOvr>
    <a:masterClrMapping/>
  </p:clrMapOvr>
  <p:transition>
    <p:wheel spokes="0"/>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9012612"/>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81255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139165"/>
      </p:ext>
    </p:extLst>
  </p:cSld>
  <p:clrMapOvr>
    <a:masterClrMapping/>
  </p:clrMapOvr>
  <p:transition>
    <p:wheel spokes="0"/>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36778"/>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552101"/>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73006C7-3C6B-B94B-BDFD-B21A8EC5ACB1}"/>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59746FE2-291A-434E-BE2B-3935F0F677A2}"/>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2BDBB2FD-EA70-3249-9EA5-6E60F4CC7A0E}"/>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9" name="Freeform 5">
                <a:extLst>
                  <a:ext uri="{FF2B5EF4-FFF2-40B4-BE49-F238E27FC236}">
                    <a16:creationId xmlns:a16="http://schemas.microsoft.com/office/drawing/2014/main" id="{2D4EFBF3-B17E-6141-BCDF-E3C9B7DBCFC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10" name="Freeform 6">
                <a:extLst>
                  <a:ext uri="{FF2B5EF4-FFF2-40B4-BE49-F238E27FC236}">
                    <a16:creationId xmlns:a16="http://schemas.microsoft.com/office/drawing/2014/main" id="{782E3EA2-B9D8-2046-BBC2-B590ABAE3ADF}"/>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8" charset="-128"/>
                </a:endParaRPr>
              </a:p>
            </p:txBody>
          </p:sp>
          <p:sp>
            <p:nvSpPr>
              <p:cNvPr id="11" name="Freeform 7">
                <a:extLst>
                  <a:ext uri="{FF2B5EF4-FFF2-40B4-BE49-F238E27FC236}">
                    <a16:creationId xmlns:a16="http://schemas.microsoft.com/office/drawing/2014/main" id="{2EF5E36E-F9F6-4040-9CAF-C0D1744D447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4AA4708A-ACAB-C945-AEE1-BDD3971906B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sp>
          <p:nvSpPr>
            <p:cNvPr id="6" name="Freeform 9">
              <a:extLst>
                <a:ext uri="{FF2B5EF4-FFF2-40B4-BE49-F238E27FC236}">
                  <a16:creationId xmlns:a16="http://schemas.microsoft.com/office/drawing/2014/main" id="{12C5682B-1315-5F47-8009-4BD7F59D4015}"/>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 name="Freeform 10">
              <a:extLst>
                <a:ext uri="{FF2B5EF4-FFF2-40B4-BE49-F238E27FC236}">
                  <a16:creationId xmlns:a16="http://schemas.microsoft.com/office/drawing/2014/main" id="{3E3218A6-E4F6-5747-8841-77A2C9EC3FEE}"/>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3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53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69DB37A6-74D2-0E43-BE0F-4EE39C02FA3C}"/>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48241AB0-3C70-AB47-9954-0CA378AB4D29}"/>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7651F3F3-F221-2745-880A-AA4152317B06}"/>
              </a:ext>
            </a:extLst>
          </p:cNvPr>
          <p:cNvSpPr>
            <a:spLocks noGrp="1" noChangeArrowheads="1"/>
          </p:cNvSpPr>
          <p:nvPr>
            <p:ph type="sldNum" sz="quarter" idx="12"/>
          </p:nvPr>
        </p:nvSpPr>
        <p:spPr>
          <a:xfrm>
            <a:off x="6553200" y="6254750"/>
            <a:ext cx="2133600" cy="476250"/>
          </a:xfrm>
        </p:spPr>
        <p:txBody>
          <a:bodyPr/>
          <a:lstStyle>
            <a:lvl1pPr>
              <a:defRPr smtClean="0"/>
            </a:lvl1pPr>
          </a:lstStyle>
          <a:p>
            <a:pPr>
              <a:defRPr/>
            </a:pPr>
            <a:fld id="{90B374D2-8EDB-BB47-8698-DE78E0F928A8}" type="slidenum">
              <a:rPr lang="en-US" altLang="en-US"/>
              <a:pPr>
                <a:defRPr/>
              </a:pPr>
              <a:t>‹#›</a:t>
            </a:fld>
            <a:endParaRPr lang="en-US" altLang="en-US"/>
          </a:p>
        </p:txBody>
      </p:sp>
    </p:spTree>
    <p:extLst>
      <p:ext uri="{BB962C8B-B14F-4D97-AF65-F5344CB8AC3E}">
        <p14:creationId xmlns:p14="http://schemas.microsoft.com/office/powerpoint/2010/main" val="31009646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72A90ED-364B-6848-BD20-0691B15CD6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58FCF29-312C-5941-8490-9E08746C862D}"/>
              </a:ext>
            </a:extLst>
          </p:cNvPr>
          <p:cNvSpPr>
            <a:spLocks noGrp="1" noChangeArrowheads="1"/>
          </p:cNvSpPr>
          <p:nvPr>
            <p:ph type="sldNum" sz="quarter" idx="11"/>
          </p:nvPr>
        </p:nvSpPr>
        <p:spPr>
          <a:ln/>
        </p:spPr>
        <p:txBody>
          <a:bodyPr/>
          <a:lstStyle>
            <a:lvl1pPr>
              <a:defRPr/>
            </a:lvl1pPr>
          </a:lstStyle>
          <a:p>
            <a:pPr>
              <a:defRPr/>
            </a:pPr>
            <a:fld id="{AB8669AD-8423-834E-9053-9D77F31FBCE5}" type="slidenum">
              <a:rPr lang="en-US" altLang="en-US"/>
              <a:pPr>
                <a:defRPr/>
              </a:pPr>
              <a:t>‹#›</a:t>
            </a:fld>
            <a:endParaRPr lang="en-US" altLang="en-US"/>
          </a:p>
        </p:txBody>
      </p:sp>
      <p:sp>
        <p:nvSpPr>
          <p:cNvPr id="6" name="Rectangle 14">
            <a:extLst>
              <a:ext uri="{FF2B5EF4-FFF2-40B4-BE49-F238E27FC236}">
                <a16:creationId xmlns:a16="http://schemas.microsoft.com/office/drawing/2014/main" id="{D4EFBC6E-E37B-544B-B726-445CCD026D6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47021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B2491F04-24AD-904E-878D-711651EDB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4F339EB-C1CE-894A-BDD4-AA2170378744}"/>
              </a:ext>
            </a:extLst>
          </p:cNvPr>
          <p:cNvSpPr>
            <a:spLocks noGrp="1" noChangeArrowheads="1"/>
          </p:cNvSpPr>
          <p:nvPr>
            <p:ph type="sldNum" sz="quarter" idx="11"/>
          </p:nvPr>
        </p:nvSpPr>
        <p:spPr>
          <a:ln/>
        </p:spPr>
        <p:txBody>
          <a:bodyPr/>
          <a:lstStyle>
            <a:lvl1pPr>
              <a:defRPr/>
            </a:lvl1pPr>
          </a:lstStyle>
          <a:p>
            <a:pPr>
              <a:defRPr/>
            </a:pPr>
            <a:fld id="{E25FB174-26E3-1C4C-8EC7-EF6356929247}" type="slidenum">
              <a:rPr lang="en-US" altLang="en-US"/>
              <a:pPr>
                <a:defRPr/>
              </a:pPr>
              <a:t>‹#›</a:t>
            </a:fld>
            <a:endParaRPr lang="en-US" altLang="en-US"/>
          </a:p>
        </p:txBody>
      </p:sp>
      <p:sp>
        <p:nvSpPr>
          <p:cNvPr id="6" name="Rectangle 14">
            <a:extLst>
              <a:ext uri="{FF2B5EF4-FFF2-40B4-BE49-F238E27FC236}">
                <a16:creationId xmlns:a16="http://schemas.microsoft.com/office/drawing/2014/main" id="{10AC189B-B346-C646-97D9-B482B3799A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4256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ED6335E4-AA23-B544-A931-419CEB954F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F5F27FD-8A03-A74C-A0A1-CA584CFEFCC9}"/>
              </a:ext>
            </a:extLst>
          </p:cNvPr>
          <p:cNvSpPr>
            <a:spLocks noGrp="1" noChangeArrowheads="1"/>
          </p:cNvSpPr>
          <p:nvPr>
            <p:ph type="sldNum" sz="quarter" idx="11"/>
          </p:nvPr>
        </p:nvSpPr>
        <p:spPr>
          <a:ln/>
        </p:spPr>
        <p:txBody>
          <a:bodyPr/>
          <a:lstStyle>
            <a:lvl1pPr>
              <a:defRPr/>
            </a:lvl1pPr>
          </a:lstStyle>
          <a:p>
            <a:pPr>
              <a:defRPr/>
            </a:pPr>
            <a:fld id="{ED1515B9-7DEE-1344-A5DA-CF77E558D143}" type="slidenum">
              <a:rPr lang="en-US" altLang="en-US"/>
              <a:pPr>
                <a:defRPr/>
              </a:pPr>
              <a:t>‹#›</a:t>
            </a:fld>
            <a:endParaRPr lang="en-US" altLang="en-US"/>
          </a:p>
        </p:txBody>
      </p:sp>
      <p:sp>
        <p:nvSpPr>
          <p:cNvPr id="7" name="Rectangle 14">
            <a:extLst>
              <a:ext uri="{FF2B5EF4-FFF2-40B4-BE49-F238E27FC236}">
                <a16:creationId xmlns:a16="http://schemas.microsoft.com/office/drawing/2014/main" id="{41278D9D-E1E4-2048-B4DD-3B95C79AB51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50207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3DB9536C-2B4F-3F4C-BCA3-633C21059C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30934AFE-162F-2D4B-AF3E-079346B3B9F8}"/>
              </a:ext>
            </a:extLst>
          </p:cNvPr>
          <p:cNvSpPr>
            <a:spLocks noGrp="1" noChangeArrowheads="1"/>
          </p:cNvSpPr>
          <p:nvPr>
            <p:ph type="sldNum" sz="quarter" idx="11"/>
          </p:nvPr>
        </p:nvSpPr>
        <p:spPr>
          <a:ln/>
        </p:spPr>
        <p:txBody>
          <a:bodyPr/>
          <a:lstStyle>
            <a:lvl1pPr>
              <a:defRPr/>
            </a:lvl1pPr>
          </a:lstStyle>
          <a:p>
            <a:pPr>
              <a:defRPr/>
            </a:pPr>
            <a:fld id="{A6A09D11-CA10-2443-8D8F-FE5A14AE2B92}" type="slidenum">
              <a:rPr lang="en-US" altLang="en-US"/>
              <a:pPr>
                <a:defRPr/>
              </a:pPr>
              <a:t>‹#›</a:t>
            </a:fld>
            <a:endParaRPr lang="en-US" altLang="en-US"/>
          </a:p>
        </p:txBody>
      </p:sp>
      <p:sp>
        <p:nvSpPr>
          <p:cNvPr id="9" name="Rectangle 14">
            <a:extLst>
              <a:ext uri="{FF2B5EF4-FFF2-40B4-BE49-F238E27FC236}">
                <a16:creationId xmlns:a16="http://schemas.microsoft.com/office/drawing/2014/main" id="{EBECD489-731A-B046-B379-DBCD5BB1F19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45511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14036A4A-AC97-B944-A5CE-BC1D872649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5C1A964F-19E2-B549-8C49-CA30957F9469}"/>
              </a:ext>
            </a:extLst>
          </p:cNvPr>
          <p:cNvSpPr>
            <a:spLocks noGrp="1" noChangeArrowheads="1"/>
          </p:cNvSpPr>
          <p:nvPr>
            <p:ph type="sldNum" sz="quarter" idx="11"/>
          </p:nvPr>
        </p:nvSpPr>
        <p:spPr>
          <a:ln/>
        </p:spPr>
        <p:txBody>
          <a:bodyPr/>
          <a:lstStyle>
            <a:lvl1pPr>
              <a:defRPr/>
            </a:lvl1pPr>
          </a:lstStyle>
          <a:p>
            <a:pPr>
              <a:defRPr/>
            </a:pPr>
            <a:fld id="{6272F8A8-C540-FF42-85DA-8327019ED898}" type="slidenum">
              <a:rPr lang="en-US" altLang="en-US"/>
              <a:pPr>
                <a:defRPr/>
              </a:pPr>
              <a:t>‹#›</a:t>
            </a:fld>
            <a:endParaRPr lang="en-US" altLang="en-US"/>
          </a:p>
        </p:txBody>
      </p:sp>
      <p:sp>
        <p:nvSpPr>
          <p:cNvPr id="5" name="Rectangle 14">
            <a:extLst>
              <a:ext uri="{FF2B5EF4-FFF2-40B4-BE49-F238E27FC236}">
                <a16:creationId xmlns:a16="http://schemas.microsoft.com/office/drawing/2014/main" id="{BE0956B8-F93F-8041-AE7A-7746E420D75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19058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2E3694-5853-7040-A746-4282331C0F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E255087B-C927-7444-8A7B-68233C8B8A9C}"/>
              </a:ext>
            </a:extLst>
          </p:cNvPr>
          <p:cNvSpPr>
            <a:spLocks noGrp="1" noChangeArrowheads="1"/>
          </p:cNvSpPr>
          <p:nvPr>
            <p:ph type="sldNum" sz="quarter" idx="11"/>
          </p:nvPr>
        </p:nvSpPr>
        <p:spPr>
          <a:ln/>
        </p:spPr>
        <p:txBody>
          <a:bodyPr/>
          <a:lstStyle>
            <a:lvl1pPr>
              <a:defRPr/>
            </a:lvl1pPr>
          </a:lstStyle>
          <a:p>
            <a:pPr>
              <a:defRPr/>
            </a:pPr>
            <a:fld id="{2A8C957D-D686-204C-999F-122E4BD8536D}" type="slidenum">
              <a:rPr lang="en-US" altLang="en-US"/>
              <a:pPr>
                <a:defRPr/>
              </a:pPr>
              <a:t>‹#›</a:t>
            </a:fld>
            <a:endParaRPr lang="en-US" altLang="en-US"/>
          </a:p>
        </p:txBody>
      </p:sp>
      <p:sp>
        <p:nvSpPr>
          <p:cNvPr id="4" name="Rectangle 14">
            <a:extLst>
              <a:ext uri="{FF2B5EF4-FFF2-40B4-BE49-F238E27FC236}">
                <a16:creationId xmlns:a16="http://schemas.microsoft.com/office/drawing/2014/main" id="{631B0708-0943-DB45-9461-7732A1EE49C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2202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2533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E8A93201-B668-B84B-9E3E-B3F361EE3A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EF7F6D1-AC3D-5B4E-8148-B32429141AA8}"/>
              </a:ext>
            </a:extLst>
          </p:cNvPr>
          <p:cNvSpPr>
            <a:spLocks noGrp="1" noChangeArrowheads="1"/>
          </p:cNvSpPr>
          <p:nvPr>
            <p:ph type="sldNum" sz="quarter" idx="11"/>
          </p:nvPr>
        </p:nvSpPr>
        <p:spPr>
          <a:ln/>
        </p:spPr>
        <p:txBody>
          <a:bodyPr/>
          <a:lstStyle>
            <a:lvl1pPr>
              <a:defRPr/>
            </a:lvl1pPr>
          </a:lstStyle>
          <a:p>
            <a:pPr>
              <a:defRPr/>
            </a:pPr>
            <a:fld id="{FE01E94A-EA3F-6B4A-8B27-AFB102A2625D}" type="slidenum">
              <a:rPr lang="en-US" altLang="en-US"/>
              <a:pPr>
                <a:defRPr/>
              </a:pPr>
              <a:t>‹#›</a:t>
            </a:fld>
            <a:endParaRPr lang="en-US" altLang="en-US"/>
          </a:p>
        </p:txBody>
      </p:sp>
      <p:sp>
        <p:nvSpPr>
          <p:cNvPr id="7" name="Rectangle 14">
            <a:extLst>
              <a:ext uri="{FF2B5EF4-FFF2-40B4-BE49-F238E27FC236}">
                <a16:creationId xmlns:a16="http://schemas.microsoft.com/office/drawing/2014/main" id="{071DE347-8518-6041-AB63-5E52DC9A103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37586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522F1F1-1D5D-C644-B781-FB06837D3C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3C9312D-3EC9-9A43-9F83-2F5ADB375998}"/>
              </a:ext>
            </a:extLst>
          </p:cNvPr>
          <p:cNvSpPr>
            <a:spLocks noGrp="1" noChangeArrowheads="1"/>
          </p:cNvSpPr>
          <p:nvPr>
            <p:ph type="sldNum" sz="quarter" idx="11"/>
          </p:nvPr>
        </p:nvSpPr>
        <p:spPr>
          <a:ln/>
        </p:spPr>
        <p:txBody>
          <a:bodyPr/>
          <a:lstStyle>
            <a:lvl1pPr>
              <a:defRPr/>
            </a:lvl1pPr>
          </a:lstStyle>
          <a:p>
            <a:pPr>
              <a:defRPr/>
            </a:pPr>
            <a:fld id="{6794EB11-531B-7945-BDA1-E3580E7CF24E}" type="slidenum">
              <a:rPr lang="en-US" altLang="en-US"/>
              <a:pPr>
                <a:defRPr/>
              </a:pPr>
              <a:t>‹#›</a:t>
            </a:fld>
            <a:endParaRPr lang="en-US" altLang="en-US"/>
          </a:p>
        </p:txBody>
      </p:sp>
      <p:sp>
        <p:nvSpPr>
          <p:cNvPr id="7" name="Rectangle 14">
            <a:extLst>
              <a:ext uri="{FF2B5EF4-FFF2-40B4-BE49-F238E27FC236}">
                <a16:creationId xmlns:a16="http://schemas.microsoft.com/office/drawing/2014/main" id="{3DD6B55E-FD9F-2247-B26F-3FF4E4E4AA8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99874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6C30123-3BC6-4A4E-8236-87CE5A485A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9E91AA86-4860-144D-90C2-2A6C18BDBEBF}"/>
              </a:ext>
            </a:extLst>
          </p:cNvPr>
          <p:cNvSpPr>
            <a:spLocks noGrp="1" noChangeArrowheads="1"/>
          </p:cNvSpPr>
          <p:nvPr>
            <p:ph type="sldNum" sz="quarter" idx="11"/>
          </p:nvPr>
        </p:nvSpPr>
        <p:spPr>
          <a:ln/>
        </p:spPr>
        <p:txBody>
          <a:bodyPr/>
          <a:lstStyle>
            <a:lvl1pPr>
              <a:defRPr/>
            </a:lvl1pPr>
          </a:lstStyle>
          <a:p>
            <a:pPr>
              <a:defRPr/>
            </a:pPr>
            <a:fld id="{4D730109-7B0D-0048-A85A-6426ED75FD6A}" type="slidenum">
              <a:rPr lang="en-US" altLang="en-US"/>
              <a:pPr>
                <a:defRPr/>
              </a:pPr>
              <a:t>‹#›</a:t>
            </a:fld>
            <a:endParaRPr lang="en-US" altLang="en-US"/>
          </a:p>
        </p:txBody>
      </p:sp>
      <p:sp>
        <p:nvSpPr>
          <p:cNvPr id="6" name="Rectangle 14">
            <a:extLst>
              <a:ext uri="{FF2B5EF4-FFF2-40B4-BE49-F238E27FC236}">
                <a16:creationId xmlns:a16="http://schemas.microsoft.com/office/drawing/2014/main" id="{58A1D201-79E8-1A41-8521-89D77164893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5999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B6DD8DB-71BB-BB43-8B23-E861FB9A5E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7DCC74E-8EC9-F040-9B7E-A61654B388F0}"/>
              </a:ext>
            </a:extLst>
          </p:cNvPr>
          <p:cNvSpPr>
            <a:spLocks noGrp="1" noChangeArrowheads="1"/>
          </p:cNvSpPr>
          <p:nvPr>
            <p:ph type="sldNum" sz="quarter" idx="11"/>
          </p:nvPr>
        </p:nvSpPr>
        <p:spPr>
          <a:ln/>
        </p:spPr>
        <p:txBody>
          <a:bodyPr/>
          <a:lstStyle>
            <a:lvl1pPr>
              <a:defRPr/>
            </a:lvl1pPr>
          </a:lstStyle>
          <a:p>
            <a:pPr>
              <a:defRPr/>
            </a:pPr>
            <a:fld id="{E52BDB8C-573F-7C43-9AD1-1D5B1C110E4B}" type="slidenum">
              <a:rPr lang="en-US" altLang="en-US"/>
              <a:pPr>
                <a:defRPr/>
              </a:pPr>
              <a:t>‹#›</a:t>
            </a:fld>
            <a:endParaRPr lang="en-US" altLang="en-US"/>
          </a:p>
        </p:txBody>
      </p:sp>
      <p:sp>
        <p:nvSpPr>
          <p:cNvPr id="6" name="Rectangle 14">
            <a:extLst>
              <a:ext uri="{FF2B5EF4-FFF2-40B4-BE49-F238E27FC236}">
                <a16:creationId xmlns:a16="http://schemas.microsoft.com/office/drawing/2014/main" id="{B90EFF98-D7D5-EA4B-8EF9-6884412F85D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0616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FB57CA-1194-7C41-A1CB-065A069882D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B2555257-3EB6-9546-B3E1-72B3105EA73B}"/>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6" name="Freeform 4">
              <a:extLst>
                <a:ext uri="{FF2B5EF4-FFF2-40B4-BE49-F238E27FC236}">
                  <a16:creationId xmlns:a16="http://schemas.microsoft.com/office/drawing/2014/main" id="{917CB123-D16F-EC4A-9E8D-80CDCCE04092}"/>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 name="Freeform 5">
              <a:extLst>
                <a:ext uri="{FF2B5EF4-FFF2-40B4-BE49-F238E27FC236}">
                  <a16:creationId xmlns:a16="http://schemas.microsoft.com/office/drawing/2014/main" id="{B7E61AF2-AB88-984D-A093-81FCE00AEEA2}"/>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8" name="Freeform 6">
              <a:extLst>
                <a:ext uri="{FF2B5EF4-FFF2-40B4-BE49-F238E27FC236}">
                  <a16:creationId xmlns:a16="http://schemas.microsoft.com/office/drawing/2014/main" id="{93EDA1E3-79F5-924C-B80F-CD34E7800234}"/>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C10FB80F-79FA-4F41-88AF-8680F2A5EB1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pitchFamily="8" charset="-128"/>
              </a:endParaRPr>
            </a:p>
          </p:txBody>
        </p:sp>
        <p:sp>
          <p:nvSpPr>
            <p:cNvPr id="10" name="Freeform 8">
              <a:extLst>
                <a:ext uri="{FF2B5EF4-FFF2-40B4-BE49-F238E27FC236}">
                  <a16:creationId xmlns:a16="http://schemas.microsoft.com/office/drawing/2014/main" id="{A3816DBF-2B23-684F-8641-E4C9A6995DF3}"/>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B8E07638-2246-BB4E-BA40-ED3445577F3D}"/>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87E9B62A-8E57-2642-9938-D946B31F21BE}"/>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13" name="Freeform 11">
              <a:extLst>
                <a:ext uri="{FF2B5EF4-FFF2-40B4-BE49-F238E27FC236}">
                  <a16:creationId xmlns:a16="http://schemas.microsoft.com/office/drawing/2014/main" id="{340A76DF-DB02-B348-831A-E0AA9CA9159F}"/>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84A28E8E-F8C5-E44A-BCEB-AA08020BFB83}"/>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15" name="Freeform 13">
              <a:extLst>
                <a:ext uri="{FF2B5EF4-FFF2-40B4-BE49-F238E27FC236}">
                  <a16:creationId xmlns:a16="http://schemas.microsoft.com/office/drawing/2014/main" id="{6849F89F-CCEC-9A46-B7A6-032CAF46A6BD}"/>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7A5A29C9-B7BC-F647-8913-B4F5C7ABD8EE}"/>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7" name="Freeform 15">
              <a:extLst>
                <a:ext uri="{FF2B5EF4-FFF2-40B4-BE49-F238E27FC236}">
                  <a16:creationId xmlns:a16="http://schemas.microsoft.com/office/drawing/2014/main" id="{1111284B-F65E-224F-B65D-3A441039AC9C}"/>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E92D35B8-B969-9342-9849-A06936FC644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19" name="Freeform 17">
              <a:extLst>
                <a:ext uri="{FF2B5EF4-FFF2-40B4-BE49-F238E27FC236}">
                  <a16:creationId xmlns:a16="http://schemas.microsoft.com/office/drawing/2014/main" id="{991F6EAC-4DF5-DE48-A4B3-A3F43903B9BD}"/>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20" name="Freeform 18">
              <a:extLst>
                <a:ext uri="{FF2B5EF4-FFF2-40B4-BE49-F238E27FC236}">
                  <a16:creationId xmlns:a16="http://schemas.microsoft.com/office/drawing/2014/main" id="{C3D844C7-5F68-3047-BC9F-5253D33CE7CA}"/>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21" name="Freeform 19">
              <a:extLst>
                <a:ext uri="{FF2B5EF4-FFF2-40B4-BE49-F238E27FC236}">
                  <a16:creationId xmlns:a16="http://schemas.microsoft.com/office/drawing/2014/main" id="{A99B1106-6F33-174D-A8E5-5E61642566E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57F3C877-7A93-6541-931C-AE869093D231}"/>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23" name="Freeform 21">
              <a:extLst>
                <a:ext uri="{FF2B5EF4-FFF2-40B4-BE49-F238E27FC236}">
                  <a16:creationId xmlns:a16="http://schemas.microsoft.com/office/drawing/2014/main" id="{A891A096-7B06-294D-908B-1FF205990976}"/>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C526AF8E-E30E-F544-BBA2-2CFBB56FADF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25" name="Freeform 23">
              <a:extLst>
                <a:ext uri="{FF2B5EF4-FFF2-40B4-BE49-F238E27FC236}">
                  <a16:creationId xmlns:a16="http://schemas.microsoft.com/office/drawing/2014/main" id="{8C8F6EB9-3352-DF4F-856B-9A007CAB35EC}"/>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pitchFamily="8" charset="-128"/>
              </a:endParaRPr>
            </a:p>
          </p:txBody>
        </p:sp>
        <p:sp>
          <p:nvSpPr>
            <p:cNvPr id="26" name="Freeform 24">
              <a:extLst>
                <a:ext uri="{FF2B5EF4-FFF2-40B4-BE49-F238E27FC236}">
                  <a16:creationId xmlns:a16="http://schemas.microsoft.com/office/drawing/2014/main" id="{F0C1CDEF-57EF-3541-82B6-C09521D0075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27" name="Freeform 25">
              <a:extLst>
                <a:ext uri="{FF2B5EF4-FFF2-40B4-BE49-F238E27FC236}">
                  <a16:creationId xmlns:a16="http://schemas.microsoft.com/office/drawing/2014/main" id="{E5B9D5FA-7263-0C4F-81D7-119F2673CB2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0B79E91A-8066-4944-A951-EA036EA6A6AC}"/>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29" name="Freeform 27">
              <a:extLst>
                <a:ext uri="{FF2B5EF4-FFF2-40B4-BE49-F238E27FC236}">
                  <a16:creationId xmlns:a16="http://schemas.microsoft.com/office/drawing/2014/main" id="{B4B4340E-7126-324B-9C24-D9B054D5DA09}"/>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30" name="Freeform 28">
              <a:extLst>
                <a:ext uri="{FF2B5EF4-FFF2-40B4-BE49-F238E27FC236}">
                  <a16:creationId xmlns:a16="http://schemas.microsoft.com/office/drawing/2014/main" id="{5DC58A5E-F69D-6C4C-A1C8-12A8CE5C58AC}"/>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D9A705E3-1F0F-AA4B-844B-E5DD039CA39B}"/>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32" name="Freeform 30">
              <a:extLst>
                <a:ext uri="{FF2B5EF4-FFF2-40B4-BE49-F238E27FC236}">
                  <a16:creationId xmlns:a16="http://schemas.microsoft.com/office/drawing/2014/main" id="{8EC22619-B63E-E945-8EE8-511B07E8F75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82DCA8FA-D0C5-BB44-9340-F3F5811C82F2}"/>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34" name="Freeform 32">
              <a:extLst>
                <a:ext uri="{FF2B5EF4-FFF2-40B4-BE49-F238E27FC236}">
                  <a16:creationId xmlns:a16="http://schemas.microsoft.com/office/drawing/2014/main" id="{AF46320C-D19D-8E42-A32D-95A6F01062F3}"/>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35" name="Freeform 33">
              <a:extLst>
                <a:ext uri="{FF2B5EF4-FFF2-40B4-BE49-F238E27FC236}">
                  <a16:creationId xmlns:a16="http://schemas.microsoft.com/office/drawing/2014/main" id="{3287D742-EE8A-034A-AED4-9A5152921B2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36" name="Freeform 34">
              <a:extLst>
                <a:ext uri="{FF2B5EF4-FFF2-40B4-BE49-F238E27FC236}">
                  <a16:creationId xmlns:a16="http://schemas.microsoft.com/office/drawing/2014/main" id="{579A7A0F-B457-F348-9041-A8CFBE07A6A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37" name="Freeform 35">
              <a:extLst>
                <a:ext uri="{FF2B5EF4-FFF2-40B4-BE49-F238E27FC236}">
                  <a16:creationId xmlns:a16="http://schemas.microsoft.com/office/drawing/2014/main" id="{9FF74780-AF19-E646-9762-9A12CDA88F4F}"/>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38" name="Freeform 36">
              <a:extLst>
                <a:ext uri="{FF2B5EF4-FFF2-40B4-BE49-F238E27FC236}">
                  <a16:creationId xmlns:a16="http://schemas.microsoft.com/office/drawing/2014/main" id="{D1D7F3CD-24C2-384E-99DE-8E8E658F313C}"/>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39" name="Freeform 37">
              <a:extLst>
                <a:ext uri="{FF2B5EF4-FFF2-40B4-BE49-F238E27FC236}">
                  <a16:creationId xmlns:a16="http://schemas.microsoft.com/office/drawing/2014/main" id="{FDC725EA-7BFB-4C4B-9758-D99695972AC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40" name="Freeform 38">
              <a:extLst>
                <a:ext uri="{FF2B5EF4-FFF2-40B4-BE49-F238E27FC236}">
                  <a16:creationId xmlns:a16="http://schemas.microsoft.com/office/drawing/2014/main" id="{6B361A67-E813-6F44-BA04-F7CA29558702}"/>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nvGrpSpPr>
            <p:cNvPr id="41" name="Group 39">
              <a:extLst>
                <a:ext uri="{FF2B5EF4-FFF2-40B4-BE49-F238E27FC236}">
                  <a16:creationId xmlns:a16="http://schemas.microsoft.com/office/drawing/2014/main" id="{5BEF63F5-564D-7E48-B00A-33F9F69C7326}"/>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DC598555-32B7-7241-91BB-40A642C5A074}"/>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43" name="Freeform 41">
                <a:extLst>
                  <a:ext uri="{FF2B5EF4-FFF2-40B4-BE49-F238E27FC236}">
                    <a16:creationId xmlns:a16="http://schemas.microsoft.com/office/drawing/2014/main" id="{5AE9462C-C67D-9E4D-851B-32F988E6DFEB}"/>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pitchFamily="8" charset="-128"/>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AF6D1181-511A-6E4A-AAF9-551E4AB9CC01}"/>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9B01E3E6-74D7-054A-B9A7-354C7E7C2A5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DB2E2936-DC19-9743-AB90-B7FD44A9FD25}"/>
              </a:ext>
            </a:extLst>
          </p:cNvPr>
          <p:cNvSpPr>
            <a:spLocks noGrp="1" noChangeArrowheads="1"/>
          </p:cNvSpPr>
          <p:nvPr>
            <p:ph type="sldNum" sz="quarter" idx="12"/>
          </p:nvPr>
        </p:nvSpPr>
        <p:spPr/>
        <p:txBody>
          <a:bodyPr/>
          <a:lstStyle>
            <a:lvl1pPr>
              <a:defRPr smtClean="0"/>
            </a:lvl1pPr>
          </a:lstStyle>
          <a:p>
            <a:pPr>
              <a:defRPr/>
            </a:pPr>
            <a:fld id="{9FE80973-BD46-C248-862A-4B517F4256BC}" type="slidenum">
              <a:rPr lang="en-US" altLang="en-US"/>
              <a:pPr>
                <a:defRPr/>
              </a:pPr>
              <a:t>‹#›</a:t>
            </a:fld>
            <a:endParaRPr lang="en-US" altLang="en-US"/>
          </a:p>
        </p:txBody>
      </p:sp>
    </p:spTree>
    <p:extLst>
      <p:ext uri="{BB962C8B-B14F-4D97-AF65-F5344CB8AC3E}">
        <p14:creationId xmlns:p14="http://schemas.microsoft.com/office/powerpoint/2010/main" val="34881516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1BAC46B-0446-6C46-ACDA-39BCB90ED7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E2A1D025-14A4-1245-B1CB-9D9675F27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0B37E0C-58C6-9E4C-B059-F3EA028EF124}"/>
              </a:ext>
            </a:extLst>
          </p:cNvPr>
          <p:cNvSpPr>
            <a:spLocks noGrp="1" noChangeArrowheads="1"/>
          </p:cNvSpPr>
          <p:nvPr>
            <p:ph type="sldNum" sz="quarter" idx="12"/>
          </p:nvPr>
        </p:nvSpPr>
        <p:spPr>
          <a:ln/>
        </p:spPr>
        <p:txBody>
          <a:bodyPr/>
          <a:lstStyle>
            <a:lvl1pPr>
              <a:defRPr/>
            </a:lvl1pPr>
          </a:lstStyle>
          <a:p>
            <a:pPr>
              <a:defRPr/>
            </a:pPr>
            <a:fld id="{578871FA-0AB8-2F48-9952-9A7738E9D386}" type="slidenum">
              <a:rPr lang="en-US" altLang="en-US"/>
              <a:pPr>
                <a:defRPr/>
              </a:pPr>
              <a:t>‹#›</a:t>
            </a:fld>
            <a:endParaRPr lang="en-US" altLang="en-US"/>
          </a:p>
        </p:txBody>
      </p:sp>
    </p:spTree>
    <p:extLst>
      <p:ext uri="{BB962C8B-B14F-4D97-AF65-F5344CB8AC3E}">
        <p14:creationId xmlns:p14="http://schemas.microsoft.com/office/powerpoint/2010/main" val="979229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65CC0144-AB60-E64D-998C-30193015E7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487EE13E-8652-2B46-ACF8-3A03361319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60BC1DD8-C053-4641-9C46-EBC588153B75}"/>
              </a:ext>
            </a:extLst>
          </p:cNvPr>
          <p:cNvSpPr>
            <a:spLocks noGrp="1" noChangeArrowheads="1"/>
          </p:cNvSpPr>
          <p:nvPr>
            <p:ph type="sldNum" sz="quarter" idx="12"/>
          </p:nvPr>
        </p:nvSpPr>
        <p:spPr>
          <a:ln/>
        </p:spPr>
        <p:txBody>
          <a:bodyPr/>
          <a:lstStyle>
            <a:lvl1pPr>
              <a:defRPr/>
            </a:lvl1pPr>
          </a:lstStyle>
          <a:p>
            <a:pPr>
              <a:defRPr/>
            </a:pPr>
            <a:fld id="{051C8070-E890-B146-9A4D-1578911BFF80}" type="slidenum">
              <a:rPr lang="en-US" altLang="en-US"/>
              <a:pPr>
                <a:defRPr/>
              </a:pPr>
              <a:t>‹#›</a:t>
            </a:fld>
            <a:endParaRPr lang="en-US" altLang="en-US"/>
          </a:p>
        </p:txBody>
      </p:sp>
    </p:spTree>
    <p:extLst>
      <p:ext uri="{BB962C8B-B14F-4D97-AF65-F5344CB8AC3E}">
        <p14:creationId xmlns:p14="http://schemas.microsoft.com/office/powerpoint/2010/main" val="59562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73C1A8E0-40D5-8742-9E18-BD90F74068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3464EFA-51CB-5B41-B2DF-6878D1F2A0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36630E61-589D-3F4A-825A-4D0BAA6DBF88}"/>
              </a:ext>
            </a:extLst>
          </p:cNvPr>
          <p:cNvSpPr>
            <a:spLocks noGrp="1" noChangeArrowheads="1"/>
          </p:cNvSpPr>
          <p:nvPr>
            <p:ph type="sldNum" sz="quarter" idx="12"/>
          </p:nvPr>
        </p:nvSpPr>
        <p:spPr>
          <a:ln/>
        </p:spPr>
        <p:txBody>
          <a:bodyPr/>
          <a:lstStyle>
            <a:lvl1pPr>
              <a:defRPr/>
            </a:lvl1pPr>
          </a:lstStyle>
          <a:p>
            <a:pPr>
              <a:defRPr/>
            </a:pPr>
            <a:fld id="{3D2F0794-7A3E-F84B-8974-970DCEB27701}" type="slidenum">
              <a:rPr lang="en-US" altLang="en-US"/>
              <a:pPr>
                <a:defRPr/>
              </a:pPr>
              <a:t>‹#›</a:t>
            </a:fld>
            <a:endParaRPr lang="en-US" altLang="en-US"/>
          </a:p>
        </p:txBody>
      </p:sp>
    </p:spTree>
    <p:extLst>
      <p:ext uri="{BB962C8B-B14F-4D97-AF65-F5344CB8AC3E}">
        <p14:creationId xmlns:p14="http://schemas.microsoft.com/office/powerpoint/2010/main" val="2527739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E3600027-2543-A24C-B163-F05BF788AF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B882BFCB-A450-3C49-96B8-B8D16AB495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D50BBE66-44E5-CE41-ABAC-8A2694B961DA}"/>
              </a:ext>
            </a:extLst>
          </p:cNvPr>
          <p:cNvSpPr>
            <a:spLocks noGrp="1" noChangeArrowheads="1"/>
          </p:cNvSpPr>
          <p:nvPr>
            <p:ph type="sldNum" sz="quarter" idx="12"/>
          </p:nvPr>
        </p:nvSpPr>
        <p:spPr>
          <a:ln/>
        </p:spPr>
        <p:txBody>
          <a:bodyPr/>
          <a:lstStyle>
            <a:lvl1pPr>
              <a:defRPr/>
            </a:lvl1pPr>
          </a:lstStyle>
          <a:p>
            <a:pPr>
              <a:defRPr/>
            </a:pPr>
            <a:fld id="{7446FA93-7158-F841-A643-58E058E0890C}" type="slidenum">
              <a:rPr lang="en-US" altLang="en-US"/>
              <a:pPr>
                <a:defRPr/>
              </a:pPr>
              <a:t>‹#›</a:t>
            </a:fld>
            <a:endParaRPr lang="en-US" altLang="en-US"/>
          </a:p>
        </p:txBody>
      </p:sp>
    </p:spTree>
    <p:extLst>
      <p:ext uri="{BB962C8B-B14F-4D97-AF65-F5344CB8AC3E}">
        <p14:creationId xmlns:p14="http://schemas.microsoft.com/office/powerpoint/2010/main" val="158761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8136B1C1-F831-7345-B9FE-D47F3AAAD9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C39ABC39-7696-CD49-8D0B-019930F57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0232F3C8-016B-384E-AF2F-6A2AED114E30}"/>
              </a:ext>
            </a:extLst>
          </p:cNvPr>
          <p:cNvSpPr>
            <a:spLocks noGrp="1" noChangeArrowheads="1"/>
          </p:cNvSpPr>
          <p:nvPr>
            <p:ph type="sldNum" sz="quarter" idx="12"/>
          </p:nvPr>
        </p:nvSpPr>
        <p:spPr>
          <a:ln/>
        </p:spPr>
        <p:txBody>
          <a:bodyPr/>
          <a:lstStyle>
            <a:lvl1pPr>
              <a:defRPr/>
            </a:lvl1pPr>
          </a:lstStyle>
          <a:p>
            <a:pPr>
              <a:defRPr/>
            </a:pPr>
            <a:fld id="{649D70D4-547C-3B48-9372-6FC3E64B697B}" type="slidenum">
              <a:rPr lang="en-US" altLang="en-US"/>
              <a:pPr>
                <a:defRPr/>
              </a:pPr>
              <a:t>‹#›</a:t>
            </a:fld>
            <a:endParaRPr lang="en-US" altLang="en-US"/>
          </a:p>
        </p:txBody>
      </p:sp>
    </p:spTree>
    <p:extLst>
      <p:ext uri="{BB962C8B-B14F-4D97-AF65-F5344CB8AC3E}">
        <p14:creationId xmlns:p14="http://schemas.microsoft.com/office/powerpoint/2010/main" val="126619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74048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33FA5006-9242-1449-8BB8-DCF8F54B29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6749694B-3329-D247-A9AD-3343D21C9F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39D0D965-F9F5-864A-9E3D-2F613C06CB04}"/>
              </a:ext>
            </a:extLst>
          </p:cNvPr>
          <p:cNvSpPr>
            <a:spLocks noGrp="1" noChangeArrowheads="1"/>
          </p:cNvSpPr>
          <p:nvPr>
            <p:ph type="sldNum" sz="quarter" idx="12"/>
          </p:nvPr>
        </p:nvSpPr>
        <p:spPr>
          <a:ln/>
        </p:spPr>
        <p:txBody>
          <a:bodyPr/>
          <a:lstStyle>
            <a:lvl1pPr>
              <a:defRPr/>
            </a:lvl1pPr>
          </a:lstStyle>
          <a:p>
            <a:pPr>
              <a:defRPr/>
            </a:pPr>
            <a:fld id="{0806E093-8F0C-154F-B5E2-5114913AF2EF}" type="slidenum">
              <a:rPr lang="en-US" altLang="en-US"/>
              <a:pPr>
                <a:defRPr/>
              </a:pPr>
              <a:t>‹#›</a:t>
            </a:fld>
            <a:endParaRPr lang="en-US" altLang="en-US"/>
          </a:p>
        </p:txBody>
      </p:sp>
    </p:spTree>
    <p:extLst>
      <p:ext uri="{BB962C8B-B14F-4D97-AF65-F5344CB8AC3E}">
        <p14:creationId xmlns:p14="http://schemas.microsoft.com/office/powerpoint/2010/main" val="2115018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C4FCF968-5958-D548-95F5-F0692BC64E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A616D22F-F294-BF49-8D80-76D29067DF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02BF4E78-35D2-CE45-9028-4B9D832E13A6}"/>
              </a:ext>
            </a:extLst>
          </p:cNvPr>
          <p:cNvSpPr>
            <a:spLocks noGrp="1" noChangeArrowheads="1"/>
          </p:cNvSpPr>
          <p:nvPr>
            <p:ph type="sldNum" sz="quarter" idx="12"/>
          </p:nvPr>
        </p:nvSpPr>
        <p:spPr>
          <a:ln/>
        </p:spPr>
        <p:txBody>
          <a:bodyPr/>
          <a:lstStyle>
            <a:lvl1pPr>
              <a:defRPr/>
            </a:lvl1pPr>
          </a:lstStyle>
          <a:p>
            <a:pPr>
              <a:defRPr/>
            </a:pPr>
            <a:fld id="{A2BAADCA-2FA0-E843-B677-89C9B3C467F9}" type="slidenum">
              <a:rPr lang="en-US" altLang="en-US"/>
              <a:pPr>
                <a:defRPr/>
              </a:pPr>
              <a:t>‹#›</a:t>
            </a:fld>
            <a:endParaRPr lang="en-US" altLang="en-US"/>
          </a:p>
        </p:txBody>
      </p:sp>
    </p:spTree>
    <p:extLst>
      <p:ext uri="{BB962C8B-B14F-4D97-AF65-F5344CB8AC3E}">
        <p14:creationId xmlns:p14="http://schemas.microsoft.com/office/powerpoint/2010/main" val="34524744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563AAC98-9A2B-AB4A-89A4-90BE6DE723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F85CD380-1CAB-D845-A098-A6E0C6AC1E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1310F0C4-EA53-1345-9BD8-826DF2E28C24}"/>
              </a:ext>
            </a:extLst>
          </p:cNvPr>
          <p:cNvSpPr>
            <a:spLocks noGrp="1" noChangeArrowheads="1"/>
          </p:cNvSpPr>
          <p:nvPr>
            <p:ph type="sldNum" sz="quarter" idx="12"/>
          </p:nvPr>
        </p:nvSpPr>
        <p:spPr>
          <a:ln/>
        </p:spPr>
        <p:txBody>
          <a:bodyPr/>
          <a:lstStyle>
            <a:lvl1pPr>
              <a:defRPr/>
            </a:lvl1pPr>
          </a:lstStyle>
          <a:p>
            <a:pPr>
              <a:defRPr/>
            </a:pPr>
            <a:fld id="{E61DA824-9662-CD44-8B81-4EBFA618E202}" type="slidenum">
              <a:rPr lang="en-US" altLang="en-US"/>
              <a:pPr>
                <a:defRPr/>
              </a:pPr>
              <a:t>‹#›</a:t>
            </a:fld>
            <a:endParaRPr lang="en-US" altLang="en-US"/>
          </a:p>
        </p:txBody>
      </p:sp>
    </p:spTree>
    <p:extLst>
      <p:ext uri="{BB962C8B-B14F-4D97-AF65-F5344CB8AC3E}">
        <p14:creationId xmlns:p14="http://schemas.microsoft.com/office/powerpoint/2010/main" val="12951210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BC361DA-6719-5B43-B12B-7DCCF945A6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9C6C64AD-427F-CF41-923E-5B3D000180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91C5FBE-E38F-FA41-B560-5ACF509B9517}"/>
              </a:ext>
            </a:extLst>
          </p:cNvPr>
          <p:cNvSpPr>
            <a:spLocks noGrp="1" noChangeArrowheads="1"/>
          </p:cNvSpPr>
          <p:nvPr>
            <p:ph type="sldNum" sz="quarter" idx="12"/>
          </p:nvPr>
        </p:nvSpPr>
        <p:spPr>
          <a:ln/>
        </p:spPr>
        <p:txBody>
          <a:bodyPr/>
          <a:lstStyle>
            <a:lvl1pPr>
              <a:defRPr/>
            </a:lvl1pPr>
          </a:lstStyle>
          <a:p>
            <a:pPr>
              <a:defRPr/>
            </a:pPr>
            <a:fld id="{E8D1BC73-EAF6-5140-B7C2-A412693AB593}" type="slidenum">
              <a:rPr lang="en-US" altLang="en-US"/>
              <a:pPr>
                <a:defRPr/>
              </a:pPr>
              <a:t>‹#›</a:t>
            </a:fld>
            <a:endParaRPr lang="en-US" altLang="en-US"/>
          </a:p>
        </p:txBody>
      </p:sp>
    </p:spTree>
    <p:extLst>
      <p:ext uri="{BB962C8B-B14F-4D97-AF65-F5344CB8AC3E}">
        <p14:creationId xmlns:p14="http://schemas.microsoft.com/office/powerpoint/2010/main" val="31097912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1E119E-CE02-874C-9416-1BB1B777E5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E7A056A-8987-B446-9C11-22DB6963E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3332DC16-4CCC-E04C-B6C1-7C86AFB2183E}"/>
              </a:ext>
            </a:extLst>
          </p:cNvPr>
          <p:cNvSpPr>
            <a:spLocks noGrp="1" noChangeArrowheads="1"/>
          </p:cNvSpPr>
          <p:nvPr>
            <p:ph type="sldNum" sz="quarter" idx="12"/>
          </p:nvPr>
        </p:nvSpPr>
        <p:spPr>
          <a:ln/>
        </p:spPr>
        <p:txBody>
          <a:bodyPr/>
          <a:lstStyle>
            <a:lvl1pPr>
              <a:defRPr/>
            </a:lvl1pPr>
          </a:lstStyle>
          <a:p>
            <a:pPr>
              <a:defRPr/>
            </a:pPr>
            <a:fld id="{3EC63708-1516-B94B-8115-0660291B4C3B}" type="slidenum">
              <a:rPr lang="en-US" altLang="en-US"/>
              <a:pPr>
                <a:defRPr/>
              </a:pPr>
              <a:t>‹#›</a:t>
            </a:fld>
            <a:endParaRPr lang="en-US" altLang="en-US"/>
          </a:p>
        </p:txBody>
      </p:sp>
    </p:spTree>
    <p:extLst>
      <p:ext uri="{BB962C8B-B14F-4D97-AF65-F5344CB8AC3E}">
        <p14:creationId xmlns:p14="http://schemas.microsoft.com/office/powerpoint/2010/main" val="1747622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464ABA3-CB5D-B444-9E69-ABB79547A6EF}"/>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984747EC-2262-E647-9445-64704D1DAC1C}"/>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9DCB83C6-C5F7-9E4A-9B3F-9D58F31006ED}"/>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9" name="Freeform 5">
                <a:extLst>
                  <a:ext uri="{FF2B5EF4-FFF2-40B4-BE49-F238E27FC236}">
                    <a16:creationId xmlns:a16="http://schemas.microsoft.com/office/drawing/2014/main" id="{EBF0462B-1313-6943-971D-59BA49820A40}"/>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10" name="Freeform 6">
                <a:extLst>
                  <a:ext uri="{FF2B5EF4-FFF2-40B4-BE49-F238E27FC236}">
                    <a16:creationId xmlns:a16="http://schemas.microsoft.com/office/drawing/2014/main" id="{BB31DC7A-A0D1-944F-9BE5-8310864F83E3}"/>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8" charset="-128"/>
                </a:endParaRPr>
              </a:p>
            </p:txBody>
          </p:sp>
          <p:sp>
            <p:nvSpPr>
              <p:cNvPr id="11" name="Freeform 7">
                <a:extLst>
                  <a:ext uri="{FF2B5EF4-FFF2-40B4-BE49-F238E27FC236}">
                    <a16:creationId xmlns:a16="http://schemas.microsoft.com/office/drawing/2014/main" id="{9273A9D7-5CA3-594E-9AC2-D0BC067DD0F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8E82DC78-DF16-5D48-8EF5-49DCC5B630D5}"/>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sp>
          <p:nvSpPr>
            <p:cNvPr id="6" name="Freeform 9">
              <a:extLst>
                <a:ext uri="{FF2B5EF4-FFF2-40B4-BE49-F238E27FC236}">
                  <a16:creationId xmlns:a16="http://schemas.microsoft.com/office/drawing/2014/main" id="{F935A498-C679-EC49-BE44-C29B8C971055}"/>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 name="Freeform 10">
              <a:extLst>
                <a:ext uri="{FF2B5EF4-FFF2-40B4-BE49-F238E27FC236}">
                  <a16:creationId xmlns:a16="http://schemas.microsoft.com/office/drawing/2014/main" id="{B1B9D3B4-F082-6E48-A7CA-3558B74C956C}"/>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0A7730D3-DF07-6049-9F0B-0D2077CE85A1}"/>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501ED158-6459-D945-B7D7-B64B69209A50}"/>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6AE13F65-C0E0-DB49-B156-3BAE0966AF8B}"/>
              </a:ext>
            </a:extLst>
          </p:cNvPr>
          <p:cNvSpPr>
            <a:spLocks noGrp="1" noChangeArrowheads="1"/>
          </p:cNvSpPr>
          <p:nvPr>
            <p:ph type="sldNum" sz="quarter" idx="12"/>
          </p:nvPr>
        </p:nvSpPr>
        <p:spPr>
          <a:xfrm>
            <a:off x="6553200" y="6254750"/>
            <a:ext cx="2133600" cy="476250"/>
          </a:xfrm>
        </p:spPr>
        <p:txBody>
          <a:bodyPr/>
          <a:lstStyle>
            <a:lvl1pPr>
              <a:defRPr smtClean="0"/>
            </a:lvl1pPr>
          </a:lstStyle>
          <a:p>
            <a:pPr>
              <a:defRPr/>
            </a:pPr>
            <a:fld id="{2BC2FD52-34AC-104C-8865-ABD09706570A}" type="slidenum">
              <a:rPr lang="en-US" altLang="en-US"/>
              <a:pPr>
                <a:defRPr/>
              </a:pPr>
              <a:t>‹#›</a:t>
            </a:fld>
            <a:endParaRPr lang="en-US" altLang="en-US"/>
          </a:p>
        </p:txBody>
      </p:sp>
    </p:spTree>
    <p:extLst>
      <p:ext uri="{BB962C8B-B14F-4D97-AF65-F5344CB8AC3E}">
        <p14:creationId xmlns:p14="http://schemas.microsoft.com/office/powerpoint/2010/main" val="20784436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7A43409-4557-4441-AC90-6DF1D2BDEF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8FD12E6F-6E1D-EA4B-A33D-19286F2A0E6A}"/>
              </a:ext>
            </a:extLst>
          </p:cNvPr>
          <p:cNvSpPr>
            <a:spLocks noGrp="1" noChangeArrowheads="1"/>
          </p:cNvSpPr>
          <p:nvPr>
            <p:ph type="sldNum" sz="quarter" idx="11"/>
          </p:nvPr>
        </p:nvSpPr>
        <p:spPr>
          <a:ln/>
        </p:spPr>
        <p:txBody>
          <a:bodyPr/>
          <a:lstStyle>
            <a:lvl1pPr>
              <a:defRPr/>
            </a:lvl1pPr>
          </a:lstStyle>
          <a:p>
            <a:pPr>
              <a:defRPr/>
            </a:pPr>
            <a:fld id="{F552ED75-765F-8E42-B810-12231A7E0A46}" type="slidenum">
              <a:rPr lang="en-US" altLang="en-US"/>
              <a:pPr>
                <a:defRPr/>
              </a:pPr>
              <a:t>‹#›</a:t>
            </a:fld>
            <a:endParaRPr lang="en-US" altLang="en-US"/>
          </a:p>
        </p:txBody>
      </p:sp>
      <p:sp>
        <p:nvSpPr>
          <p:cNvPr id="6" name="Rectangle 14">
            <a:extLst>
              <a:ext uri="{FF2B5EF4-FFF2-40B4-BE49-F238E27FC236}">
                <a16:creationId xmlns:a16="http://schemas.microsoft.com/office/drawing/2014/main" id="{58BB4B7C-50F6-2043-944A-C7FA2653A01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8962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0D85FDAC-A262-A84C-874B-6E5B27E80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306E784-B71E-EA40-A368-C5F3A3E8C764}"/>
              </a:ext>
            </a:extLst>
          </p:cNvPr>
          <p:cNvSpPr>
            <a:spLocks noGrp="1" noChangeArrowheads="1"/>
          </p:cNvSpPr>
          <p:nvPr>
            <p:ph type="sldNum" sz="quarter" idx="11"/>
          </p:nvPr>
        </p:nvSpPr>
        <p:spPr>
          <a:ln/>
        </p:spPr>
        <p:txBody>
          <a:bodyPr/>
          <a:lstStyle>
            <a:lvl1pPr>
              <a:defRPr/>
            </a:lvl1pPr>
          </a:lstStyle>
          <a:p>
            <a:pPr>
              <a:defRPr/>
            </a:pPr>
            <a:fld id="{39C255A9-5B54-9045-8799-C7B7149E43B8}" type="slidenum">
              <a:rPr lang="en-US" altLang="en-US"/>
              <a:pPr>
                <a:defRPr/>
              </a:pPr>
              <a:t>‹#›</a:t>
            </a:fld>
            <a:endParaRPr lang="en-US" altLang="en-US"/>
          </a:p>
        </p:txBody>
      </p:sp>
      <p:sp>
        <p:nvSpPr>
          <p:cNvPr id="6" name="Rectangle 14">
            <a:extLst>
              <a:ext uri="{FF2B5EF4-FFF2-40B4-BE49-F238E27FC236}">
                <a16:creationId xmlns:a16="http://schemas.microsoft.com/office/drawing/2014/main" id="{846CBE2F-79F3-D144-B340-2A64E0952A2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55506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AB0D3E0-DA71-7448-B095-3092028A77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D187CD1-82A3-E44D-B76D-D55B91AF1548}"/>
              </a:ext>
            </a:extLst>
          </p:cNvPr>
          <p:cNvSpPr>
            <a:spLocks noGrp="1" noChangeArrowheads="1"/>
          </p:cNvSpPr>
          <p:nvPr>
            <p:ph type="sldNum" sz="quarter" idx="11"/>
          </p:nvPr>
        </p:nvSpPr>
        <p:spPr>
          <a:ln/>
        </p:spPr>
        <p:txBody>
          <a:bodyPr/>
          <a:lstStyle>
            <a:lvl1pPr>
              <a:defRPr/>
            </a:lvl1pPr>
          </a:lstStyle>
          <a:p>
            <a:pPr>
              <a:defRPr/>
            </a:pPr>
            <a:fld id="{D5A09BA5-821D-7349-A7E9-47A96DA833BC}" type="slidenum">
              <a:rPr lang="en-US" altLang="en-US"/>
              <a:pPr>
                <a:defRPr/>
              </a:pPr>
              <a:t>‹#›</a:t>
            </a:fld>
            <a:endParaRPr lang="en-US" altLang="en-US"/>
          </a:p>
        </p:txBody>
      </p:sp>
      <p:sp>
        <p:nvSpPr>
          <p:cNvPr id="7" name="Rectangle 14">
            <a:extLst>
              <a:ext uri="{FF2B5EF4-FFF2-40B4-BE49-F238E27FC236}">
                <a16:creationId xmlns:a16="http://schemas.microsoft.com/office/drawing/2014/main" id="{BCF3726E-F6D6-5C4E-B79F-9685BB2F4F2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9029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421EC26B-0F23-344E-BA66-19406C4A93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AB5D38FD-88EA-954D-ABCB-26AFEF94B6FC}"/>
              </a:ext>
            </a:extLst>
          </p:cNvPr>
          <p:cNvSpPr>
            <a:spLocks noGrp="1" noChangeArrowheads="1"/>
          </p:cNvSpPr>
          <p:nvPr>
            <p:ph type="sldNum" sz="quarter" idx="11"/>
          </p:nvPr>
        </p:nvSpPr>
        <p:spPr>
          <a:ln/>
        </p:spPr>
        <p:txBody>
          <a:bodyPr/>
          <a:lstStyle>
            <a:lvl1pPr>
              <a:defRPr/>
            </a:lvl1pPr>
          </a:lstStyle>
          <a:p>
            <a:pPr>
              <a:defRPr/>
            </a:pPr>
            <a:fld id="{1E122DDC-4E1A-C741-A8DE-978E1145F3AC}" type="slidenum">
              <a:rPr lang="en-US" altLang="en-US"/>
              <a:pPr>
                <a:defRPr/>
              </a:pPr>
              <a:t>‹#›</a:t>
            </a:fld>
            <a:endParaRPr lang="en-US" altLang="en-US"/>
          </a:p>
        </p:txBody>
      </p:sp>
      <p:sp>
        <p:nvSpPr>
          <p:cNvPr id="9" name="Rectangle 14">
            <a:extLst>
              <a:ext uri="{FF2B5EF4-FFF2-40B4-BE49-F238E27FC236}">
                <a16:creationId xmlns:a16="http://schemas.microsoft.com/office/drawing/2014/main" id="{62F58B20-6D2E-7641-A80C-24BBDDB49A5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724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0021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12A39449-0725-4F4B-810D-6E07EE61536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A1212233-658A-AB44-8430-9D6FAB3C4AB5}"/>
              </a:ext>
            </a:extLst>
          </p:cNvPr>
          <p:cNvSpPr>
            <a:spLocks noGrp="1" noChangeArrowheads="1"/>
          </p:cNvSpPr>
          <p:nvPr>
            <p:ph type="sldNum" sz="quarter" idx="11"/>
          </p:nvPr>
        </p:nvSpPr>
        <p:spPr>
          <a:ln/>
        </p:spPr>
        <p:txBody>
          <a:bodyPr/>
          <a:lstStyle>
            <a:lvl1pPr>
              <a:defRPr/>
            </a:lvl1pPr>
          </a:lstStyle>
          <a:p>
            <a:pPr>
              <a:defRPr/>
            </a:pPr>
            <a:fld id="{2EA4C4B6-ABE7-874C-9AA1-31A9E98A29C8}" type="slidenum">
              <a:rPr lang="en-US" altLang="en-US"/>
              <a:pPr>
                <a:defRPr/>
              </a:pPr>
              <a:t>‹#›</a:t>
            </a:fld>
            <a:endParaRPr lang="en-US" altLang="en-US"/>
          </a:p>
        </p:txBody>
      </p:sp>
      <p:sp>
        <p:nvSpPr>
          <p:cNvPr id="5" name="Rectangle 14">
            <a:extLst>
              <a:ext uri="{FF2B5EF4-FFF2-40B4-BE49-F238E27FC236}">
                <a16:creationId xmlns:a16="http://schemas.microsoft.com/office/drawing/2014/main" id="{A81B97B3-8150-BA45-AA25-9FD9F0416B6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05255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3FBE3FA-17B4-A546-890C-B3E2A526AC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9E956976-433B-3243-9A2F-96255A7FE02C}"/>
              </a:ext>
            </a:extLst>
          </p:cNvPr>
          <p:cNvSpPr>
            <a:spLocks noGrp="1" noChangeArrowheads="1"/>
          </p:cNvSpPr>
          <p:nvPr>
            <p:ph type="sldNum" sz="quarter" idx="11"/>
          </p:nvPr>
        </p:nvSpPr>
        <p:spPr>
          <a:ln/>
        </p:spPr>
        <p:txBody>
          <a:bodyPr/>
          <a:lstStyle>
            <a:lvl1pPr>
              <a:defRPr/>
            </a:lvl1pPr>
          </a:lstStyle>
          <a:p>
            <a:pPr>
              <a:defRPr/>
            </a:pPr>
            <a:fld id="{D6773D7E-C1DA-BB40-804E-707F33751ECF}" type="slidenum">
              <a:rPr lang="en-US" altLang="en-US"/>
              <a:pPr>
                <a:defRPr/>
              </a:pPr>
              <a:t>‹#›</a:t>
            </a:fld>
            <a:endParaRPr lang="en-US" altLang="en-US"/>
          </a:p>
        </p:txBody>
      </p:sp>
      <p:sp>
        <p:nvSpPr>
          <p:cNvPr id="4" name="Rectangle 14">
            <a:extLst>
              <a:ext uri="{FF2B5EF4-FFF2-40B4-BE49-F238E27FC236}">
                <a16:creationId xmlns:a16="http://schemas.microsoft.com/office/drawing/2014/main" id="{B0FBAC3C-C55E-3244-9C1D-19CA5F1CFA6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7438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FF0C6FF5-AF7E-C845-878F-C33153E93C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DF515F5-A40C-8441-A69F-E4ECBB039EBF}"/>
              </a:ext>
            </a:extLst>
          </p:cNvPr>
          <p:cNvSpPr>
            <a:spLocks noGrp="1" noChangeArrowheads="1"/>
          </p:cNvSpPr>
          <p:nvPr>
            <p:ph type="sldNum" sz="quarter" idx="11"/>
          </p:nvPr>
        </p:nvSpPr>
        <p:spPr>
          <a:ln/>
        </p:spPr>
        <p:txBody>
          <a:bodyPr/>
          <a:lstStyle>
            <a:lvl1pPr>
              <a:defRPr/>
            </a:lvl1pPr>
          </a:lstStyle>
          <a:p>
            <a:pPr>
              <a:defRPr/>
            </a:pPr>
            <a:fld id="{9A96A85D-4D7C-9A48-8CB3-9FD14B3EA7A1}" type="slidenum">
              <a:rPr lang="en-US" altLang="en-US"/>
              <a:pPr>
                <a:defRPr/>
              </a:pPr>
              <a:t>‹#›</a:t>
            </a:fld>
            <a:endParaRPr lang="en-US" altLang="en-US"/>
          </a:p>
        </p:txBody>
      </p:sp>
      <p:sp>
        <p:nvSpPr>
          <p:cNvPr id="7" name="Rectangle 14">
            <a:extLst>
              <a:ext uri="{FF2B5EF4-FFF2-40B4-BE49-F238E27FC236}">
                <a16:creationId xmlns:a16="http://schemas.microsoft.com/office/drawing/2014/main" id="{2BB796D3-F2F1-1A46-940A-31274B89479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09897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6728DB4-25E0-9244-B746-7BEE5AC43F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A8A3E6B4-0186-0045-9B38-F33AB0244D27}"/>
              </a:ext>
            </a:extLst>
          </p:cNvPr>
          <p:cNvSpPr>
            <a:spLocks noGrp="1" noChangeArrowheads="1"/>
          </p:cNvSpPr>
          <p:nvPr>
            <p:ph type="sldNum" sz="quarter" idx="11"/>
          </p:nvPr>
        </p:nvSpPr>
        <p:spPr>
          <a:ln/>
        </p:spPr>
        <p:txBody>
          <a:bodyPr/>
          <a:lstStyle>
            <a:lvl1pPr>
              <a:defRPr/>
            </a:lvl1pPr>
          </a:lstStyle>
          <a:p>
            <a:pPr>
              <a:defRPr/>
            </a:pPr>
            <a:fld id="{678F5EC4-6DCF-724D-AF37-EADFFD7F1B2D}" type="slidenum">
              <a:rPr lang="en-US" altLang="en-US"/>
              <a:pPr>
                <a:defRPr/>
              </a:pPr>
              <a:t>‹#›</a:t>
            </a:fld>
            <a:endParaRPr lang="en-US" altLang="en-US"/>
          </a:p>
        </p:txBody>
      </p:sp>
      <p:sp>
        <p:nvSpPr>
          <p:cNvPr id="7" name="Rectangle 14">
            <a:extLst>
              <a:ext uri="{FF2B5EF4-FFF2-40B4-BE49-F238E27FC236}">
                <a16:creationId xmlns:a16="http://schemas.microsoft.com/office/drawing/2014/main" id="{075D1DB8-566C-9E49-94E6-CD6ED7083E7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59760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139E769-CC91-DD42-B0AA-25220CCA6B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E912E73F-AB90-F646-93DA-8704C229B807}"/>
              </a:ext>
            </a:extLst>
          </p:cNvPr>
          <p:cNvSpPr>
            <a:spLocks noGrp="1" noChangeArrowheads="1"/>
          </p:cNvSpPr>
          <p:nvPr>
            <p:ph type="sldNum" sz="quarter" idx="11"/>
          </p:nvPr>
        </p:nvSpPr>
        <p:spPr>
          <a:ln/>
        </p:spPr>
        <p:txBody>
          <a:bodyPr/>
          <a:lstStyle>
            <a:lvl1pPr>
              <a:defRPr/>
            </a:lvl1pPr>
          </a:lstStyle>
          <a:p>
            <a:pPr>
              <a:defRPr/>
            </a:pPr>
            <a:fld id="{831BDE08-44D3-084C-8DA6-3089AD80A534}" type="slidenum">
              <a:rPr lang="en-US" altLang="en-US"/>
              <a:pPr>
                <a:defRPr/>
              </a:pPr>
              <a:t>‹#›</a:t>
            </a:fld>
            <a:endParaRPr lang="en-US" altLang="en-US"/>
          </a:p>
        </p:txBody>
      </p:sp>
      <p:sp>
        <p:nvSpPr>
          <p:cNvPr id="6" name="Rectangle 14">
            <a:extLst>
              <a:ext uri="{FF2B5EF4-FFF2-40B4-BE49-F238E27FC236}">
                <a16:creationId xmlns:a16="http://schemas.microsoft.com/office/drawing/2014/main" id="{2B056611-0292-D445-A949-18F846380EB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48715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F0F308E-267C-014F-8F4C-8CF5AEB0A0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EE8A6E3B-1785-854E-84E4-E251809F6967}"/>
              </a:ext>
            </a:extLst>
          </p:cNvPr>
          <p:cNvSpPr>
            <a:spLocks noGrp="1" noChangeArrowheads="1"/>
          </p:cNvSpPr>
          <p:nvPr>
            <p:ph type="sldNum" sz="quarter" idx="11"/>
          </p:nvPr>
        </p:nvSpPr>
        <p:spPr>
          <a:ln/>
        </p:spPr>
        <p:txBody>
          <a:bodyPr/>
          <a:lstStyle>
            <a:lvl1pPr>
              <a:defRPr/>
            </a:lvl1pPr>
          </a:lstStyle>
          <a:p>
            <a:pPr>
              <a:defRPr/>
            </a:pPr>
            <a:fld id="{EB865294-7199-E744-926F-4BE891924DFD}" type="slidenum">
              <a:rPr lang="en-US" altLang="en-US"/>
              <a:pPr>
                <a:defRPr/>
              </a:pPr>
              <a:t>‹#›</a:t>
            </a:fld>
            <a:endParaRPr lang="en-US" altLang="en-US"/>
          </a:p>
        </p:txBody>
      </p:sp>
      <p:sp>
        <p:nvSpPr>
          <p:cNvPr id="6" name="Rectangle 14">
            <a:extLst>
              <a:ext uri="{FF2B5EF4-FFF2-40B4-BE49-F238E27FC236}">
                <a16:creationId xmlns:a16="http://schemas.microsoft.com/office/drawing/2014/main" id="{74222D4B-566B-0442-9519-F329E88262B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24503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6F01A507-6CFF-9A45-B2A8-B0FFFFB7BA7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6F2554AE-C3AF-C346-848E-690036ED97B9}"/>
              </a:ext>
            </a:extLst>
          </p:cNvPr>
          <p:cNvSpPr>
            <a:spLocks noGrp="1" noChangeArrowheads="1"/>
          </p:cNvSpPr>
          <p:nvPr>
            <p:ph type="sldNum" sz="quarter" idx="11"/>
          </p:nvPr>
        </p:nvSpPr>
        <p:spPr>
          <a:ln/>
        </p:spPr>
        <p:txBody>
          <a:bodyPr/>
          <a:lstStyle>
            <a:lvl1pPr>
              <a:defRPr/>
            </a:lvl1pPr>
          </a:lstStyle>
          <a:p>
            <a:pPr>
              <a:defRPr/>
            </a:pPr>
            <a:fld id="{34148590-A91D-C748-AAEE-2B91C09D4063}" type="slidenum">
              <a:rPr lang="en-US" altLang="en-US"/>
              <a:pPr>
                <a:defRPr/>
              </a:pPr>
              <a:t>‹#›</a:t>
            </a:fld>
            <a:endParaRPr lang="en-US" altLang="en-US"/>
          </a:p>
        </p:txBody>
      </p:sp>
      <p:sp>
        <p:nvSpPr>
          <p:cNvPr id="8" name="Rectangle 14">
            <a:extLst>
              <a:ext uri="{FF2B5EF4-FFF2-40B4-BE49-F238E27FC236}">
                <a16:creationId xmlns:a16="http://schemas.microsoft.com/office/drawing/2014/main" id="{30D90D83-52F0-D94E-AC8A-D56D646F1D0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1862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A9E9C16-5C40-2748-A8FA-485D4B2D336E}"/>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08FD01E4-450C-9443-897B-1E63C98602DB}"/>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8A373E10-9AA3-0241-BF4C-FFEC2113739C}"/>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endParaRPr>
              </a:p>
            </p:txBody>
          </p:sp>
          <p:sp>
            <p:nvSpPr>
              <p:cNvPr id="9" name="Freeform 5">
                <a:extLst>
                  <a:ext uri="{FF2B5EF4-FFF2-40B4-BE49-F238E27FC236}">
                    <a16:creationId xmlns:a16="http://schemas.microsoft.com/office/drawing/2014/main" id="{940CFD83-57BF-1747-9F3C-80670EC6E192}"/>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endParaRPr>
              </a:p>
            </p:txBody>
          </p:sp>
          <p:sp>
            <p:nvSpPr>
              <p:cNvPr id="10" name="Freeform 6">
                <a:extLst>
                  <a:ext uri="{FF2B5EF4-FFF2-40B4-BE49-F238E27FC236}">
                    <a16:creationId xmlns:a16="http://schemas.microsoft.com/office/drawing/2014/main" id="{85C64D63-1763-E444-B44D-04A4D1B8F217}"/>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endParaRPr>
              </a:p>
            </p:txBody>
          </p:sp>
          <p:sp>
            <p:nvSpPr>
              <p:cNvPr id="11" name="Freeform 7">
                <a:extLst>
                  <a:ext uri="{FF2B5EF4-FFF2-40B4-BE49-F238E27FC236}">
                    <a16:creationId xmlns:a16="http://schemas.microsoft.com/office/drawing/2014/main" id="{8B34AEDD-0543-E747-86DE-98DC428D0F2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865FB4E0-CA51-CE40-80DA-D664227A1A9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endParaRPr>
              </a:p>
            </p:txBody>
          </p:sp>
        </p:grpSp>
        <p:sp>
          <p:nvSpPr>
            <p:cNvPr id="6" name="Freeform 9">
              <a:extLst>
                <a:ext uri="{FF2B5EF4-FFF2-40B4-BE49-F238E27FC236}">
                  <a16:creationId xmlns:a16="http://schemas.microsoft.com/office/drawing/2014/main" id="{13E4FD5F-9174-E04F-802A-8218BA43DEC0}"/>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endParaRPr>
            </a:p>
          </p:txBody>
        </p:sp>
        <p:sp>
          <p:nvSpPr>
            <p:cNvPr id="7" name="Freeform 10">
              <a:extLst>
                <a:ext uri="{FF2B5EF4-FFF2-40B4-BE49-F238E27FC236}">
                  <a16:creationId xmlns:a16="http://schemas.microsoft.com/office/drawing/2014/main" id="{6A4A954A-5C06-2942-BD92-7D5CAD330B21}"/>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700E3125-CC6B-954D-AFE6-E01C5EB5CD39}"/>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719068D1-3D83-CD44-9632-FE3A6030CA07}"/>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E693B8D-4542-1B4C-88DA-1CF2F289F94D}"/>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60320F8F-05D7-B14C-8773-EFEC40A7EB83}" type="slidenum">
              <a:rPr lang="en-US"/>
              <a:pPr>
                <a:defRPr/>
              </a:pPr>
              <a:t>‹#›</a:t>
            </a:fld>
            <a:endParaRPr lang="en-US"/>
          </a:p>
        </p:txBody>
      </p:sp>
    </p:spTree>
    <p:extLst>
      <p:ext uri="{BB962C8B-B14F-4D97-AF65-F5344CB8AC3E}">
        <p14:creationId xmlns:p14="http://schemas.microsoft.com/office/powerpoint/2010/main" val="3342261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BA3CE63-552B-754D-A692-78F0BEAF9B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93774BF1-83CD-6A4A-B34A-181E0ED9F264}"/>
              </a:ext>
            </a:extLst>
          </p:cNvPr>
          <p:cNvSpPr>
            <a:spLocks noGrp="1" noChangeArrowheads="1"/>
          </p:cNvSpPr>
          <p:nvPr>
            <p:ph type="sldNum" sz="quarter" idx="11"/>
          </p:nvPr>
        </p:nvSpPr>
        <p:spPr>
          <a:ln/>
        </p:spPr>
        <p:txBody>
          <a:bodyPr/>
          <a:lstStyle>
            <a:lvl1pPr>
              <a:defRPr/>
            </a:lvl1pPr>
          </a:lstStyle>
          <a:p>
            <a:pPr>
              <a:defRPr/>
            </a:pPr>
            <a:fld id="{928B5DF8-44A7-5F46-A85F-475BC6566269}" type="slidenum">
              <a:rPr lang="en-US"/>
              <a:pPr>
                <a:defRPr/>
              </a:pPr>
              <a:t>‹#›</a:t>
            </a:fld>
            <a:endParaRPr lang="en-US"/>
          </a:p>
        </p:txBody>
      </p:sp>
      <p:sp>
        <p:nvSpPr>
          <p:cNvPr id="6" name="Rectangle 14">
            <a:extLst>
              <a:ext uri="{FF2B5EF4-FFF2-40B4-BE49-F238E27FC236}">
                <a16:creationId xmlns:a16="http://schemas.microsoft.com/office/drawing/2014/main" id="{27CE2E7E-DCF5-8D40-BABE-550A3338848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96467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2501668D-DFFB-B742-8629-4F01D517B5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43F0E85-C43B-B949-BD0D-D2948E271E12}"/>
              </a:ext>
            </a:extLst>
          </p:cNvPr>
          <p:cNvSpPr>
            <a:spLocks noGrp="1" noChangeArrowheads="1"/>
          </p:cNvSpPr>
          <p:nvPr>
            <p:ph type="sldNum" sz="quarter" idx="11"/>
          </p:nvPr>
        </p:nvSpPr>
        <p:spPr>
          <a:ln/>
        </p:spPr>
        <p:txBody>
          <a:bodyPr/>
          <a:lstStyle>
            <a:lvl1pPr>
              <a:defRPr/>
            </a:lvl1pPr>
          </a:lstStyle>
          <a:p>
            <a:pPr>
              <a:defRPr/>
            </a:pPr>
            <a:fld id="{DF5BCD9B-3BED-5443-A2ED-687ECA605359}" type="slidenum">
              <a:rPr lang="en-US"/>
              <a:pPr>
                <a:defRPr/>
              </a:pPr>
              <a:t>‹#›</a:t>
            </a:fld>
            <a:endParaRPr lang="en-US"/>
          </a:p>
        </p:txBody>
      </p:sp>
      <p:sp>
        <p:nvSpPr>
          <p:cNvPr id="6" name="Rectangle 14">
            <a:extLst>
              <a:ext uri="{FF2B5EF4-FFF2-40B4-BE49-F238E27FC236}">
                <a16:creationId xmlns:a16="http://schemas.microsoft.com/office/drawing/2014/main" id="{B0BC12ED-9A4C-AA48-BA8C-21E40DC30C4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012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34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DC4745F-240F-C147-901A-F302EF97A8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EBADB98-8CE8-B245-A3AE-F9D42E67938E}"/>
              </a:ext>
            </a:extLst>
          </p:cNvPr>
          <p:cNvSpPr>
            <a:spLocks noGrp="1" noChangeArrowheads="1"/>
          </p:cNvSpPr>
          <p:nvPr>
            <p:ph type="sldNum" sz="quarter" idx="11"/>
          </p:nvPr>
        </p:nvSpPr>
        <p:spPr>
          <a:ln/>
        </p:spPr>
        <p:txBody>
          <a:bodyPr/>
          <a:lstStyle>
            <a:lvl1pPr>
              <a:defRPr/>
            </a:lvl1pPr>
          </a:lstStyle>
          <a:p>
            <a:pPr>
              <a:defRPr/>
            </a:pPr>
            <a:fld id="{DF2BD307-7B18-314B-8680-C42C32A6FABB}" type="slidenum">
              <a:rPr lang="en-US"/>
              <a:pPr>
                <a:defRPr/>
              </a:pPr>
              <a:t>‹#›</a:t>
            </a:fld>
            <a:endParaRPr lang="en-US"/>
          </a:p>
        </p:txBody>
      </p:sp>
      <p:sp>
        <p:nvSpPr>
          <p:cNvPr id="7" name="Rectangle 14">
            <a:extLst>
              <a:ext uri="{FF2B5EF4-FFF2-40B4-BE49-F238E27FC236}">
                <a16:creationId xmlns:a16="http://schemas.microsoft.com/office/drawing/2014/main" id="{4BAB3A21-4495-4E48-BACB-7CE4DA051FF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38049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F279C28-7248-CA49-BE21-A4B0F15D24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B04258B7-B951-CF4E-8337-9002C729C522}"/>
              </a:ext>
            </a:extLst>
          </p:cNvPr>
          <p:cNvSpPr>
            <a:spLocks noGrp="1" noChangeArrowheads="1"/>
          </p:cNvSpPr>
          <p:nvPr>
            <p:ph type="sldNum" sz="quarter" idx="11"/>
          </p:nvPr>
        </p:nvSpPr>
        <p:spPr>
          <a:ln/>
        </p:spPr>
        <p:txBody>
          <a:bodyPr/>
          <a:lstStyle>
            <a:lvl1pPr>
              <a:defRPr/>
            </a:lvl1pPr>
          </a:lstStyle>
          <a:p>
            <a:pPr>
              <a:defRPr/>
            </a:pPr>
            <a:fld id="{69B959DB-75D4-B447-8200-AE64FFB1D942}" type="slidenum">
              <a:rPr lang="en-US"/>
              <a:pPr>
                <a:defRPr/>
              </a:pPr>
              <a:t>‹#›</a:t>
            </a:fld>
            <a:endParaRPr lang="en-US"/>
          </a:p>
        </p:txBody>
      </p:sp>
      <p:sp>
        <p:nvSpPr>
          <p:cNvPr id="9" name="Rectangle 14">
            <a:extLst>
              <a:ext uri="{FF2B5EF4-FFF2-40B4-BE49-F238E27FC236}">
                <a16:creationId xmlns:a16="http://schemas.microsoft.com/office/drawing/2014/main" id="{D1507678-070B-BC4B-900F-DBA73634B30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80414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A9D76FC-0B88-A74C-ABEF-8C77515D9F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EC54701D-B4ED-544C-BC7D-BE4DEAB43D60}"/>
              </a:ext>
            </a:extLst>
          </p:cNvPr>
          <p:cNvSpPr>
            <a:spLocks noGrp="1" noChangeArrowheads="1"/>
          </p:cNvSpPr>
          <p:nvPr>
            <p:ph type="sldNum" sz="quarter" idx="11"/>
          </p:nvPr>
        </p:nvSpPr>
        <p:spPr>
          <a:ln/>
        </p:spPr>
        <p:txBody>
          <a:bodyPr/>
          <a:lstStyle>
            <a:lvl1pPr>
              <a:defRPr/>
            </a:lvl1pPr>
          </a:lstStyle>
          <a:p>
            <a:pPr>
              <a:defRPr/>
            </a:pPr>
            <a:fld id="{8D5F0677-377B-7443-95F9-02B743E49E28}" type="slidenum">
              <a:rPr lang="en-US"/>
              <a:pPr>
                <a:defRPr/>
              </a:pPr>
              <a:t>‹#›</a:t>
            </a:fld>
            <a:endParaRPr lang="en-US"/>
          </a:p>
        </p:txBody>
      </p:sp>
      <p:sp>
        <p:nvSpPr>
          <p:cNvPr id="5" name="Rectangle 14">
            <a:extLst>
              <a:ext uri="{FF2B5EF4-FFF2-40B4-BE49-F238E27FC236}">
                <a16:creationId xmlns:a16="http://schemas.microsoft.com/office/drawing/2014/main" id="{705AD1DA-17B5-C64D-9114-42D0E66F522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43291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C7E59D-E021-DC46-8334-1F4C38CFDC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B377E707-92F5-3F4F-815B-6D14AA04AB6F}"/>
              </a:ext>
            </a:extLst>
          </p:cNvPr>
          <p:cNvSpPr>
            <a:spLocks noGrp="1" noChangeArrowheads="1"/>
          </p:cNvSpPr>
          <p:nvPr>
            <p:ph type="sldNum" sz="quarter" idx="11"/>
          </p:nvPr>
        </p:nvSpPr>
        <p:spPr>
          <a:ln/>
        </p:spPr>
        <p:txBody>
          <a:bodyPr/>
          <a:lstStyle>
            <a:lvl1pPr>
              <a:defRPr/>
            </a:lvl1pPr>
          </a:lstStyle>
          <a:p>
            <a:pPr>
              <a:defRPr/>
            </a:pPr>
            <a:fld id="{F566C012-0C52-0548-BC50-49F9B2028B6D}" type="slidenum">
              <a:rPr lang="en-US"/>
              <a:pPr>
                <a:defRPr/>
              </a:pPr>
              <a:t>‹#›</a:t>
            </a:fld>
            <a:endParaRPr lang="en-US"/>
          </a:p>
        </p:txBody>
      </p:sp>
      <p:sp>
        <p:nvSpPr>
          <p:cNvPr id="4" name="Rectangle 14">
            <a:extLst>
              <a:ext uri="{FF2B5EF4-FFF2-40B4-BE49-F238E27FC236}">
                <a16:creationId xmlns:a16="http://schemas.microsoft.com/office/drawing/2014/main" id="{31743775-D534-9B46-A074-8BA5326C246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1008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107D8B7-7852-7746-B898-1EAD886204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E29ED60-C050-DB4A-88A1-24EAC4F77563}"/>
              </a:ext>
            </a:extLst>
          </p:cNvPr>
          <p:cNvSpPr>
            <a:spLocks noGrp="1" noChangeArrowheads="1"/>
          </p:cNvSpPr>
          <p:nvPr>
            <p:ph type="sldNum" sz="quarter" idx="11"/>
          </p:nvPr>
        </p:nvSpPr>
        <p:spPr>
          <a:ln/>
        </p:spPr>
        <p:txBody>
          <a:bodyPr/>
          <a:lstStyle>
            <a:lvl1pPr>
              <a:defRPr/>
            </a:lvl1pPr>
          </a:lstStyle>
          <a:p>
            <a:pPr>
              <a:defRPr/>
            </a:pPr>
            <a:fld id="{C305D3B4-8010-BA4C-B647-F3B5AEDAF30E}" type="slidenum">
              <a:rPr lang="en-US"/>
              <a:pPr>
                <a:defRPr/>
              </a:pPr>
              <a:t>‹#›</a:t>
            </a:fld>
            <a:endParaRPr lang="en-US"/>
          </a:p>
        </p:txBody>
      </p:sp>
      <p:sp>
        <p:nvSpPr>
          <p:cNvPr id="7" name="Rectangle 14">
            <a:extLst>
              <a:ext uri="{FF2B5EF4-FFF2-40B4-BE49-F238E27FC236}">
                <a16:creationId xmlns:a16="http://schemas.microsoft.com/office/drawing/2014/main" id="{7FE9D147-4340-6541-B393-BF9A6AB03C1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3805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36D6F3A3-C0FF-E24D-B728-88819A2A84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1D4CD0F-79B3-AC4E-94BD-3F681749622B}"/>
              </a:ext>
            </a:extLst>
          </p:cNvPr>
          <p:cNvSpPr>
            <a:spLocks noGrp="1" noChangeArrowheads="1"/>
          </p:cNvSpPr>
          <p:nvPr>
            <p:ph type="sldNum" sz="quarter" idx="11"/>
          </p:nvPr>
        </p:nvSpPr>
        <p:spPr>
          <a:ln/>
        </p:spPr>
        <p:txBody>
          <a:bodyPr/>
          <a:lstStyle>
            <a:lvl1pPr>
              <a:defRPr/>
            </a:lvl1pPr>
          </a:lstStyle>
          <a:p>
            <a:pPr>
              <a:defRPr/>
            </a:pPr>
            <a:fld id="{764C58F4-9831-F34C-A655-348E5CD2DFD1}" type="slidenum">
              <a:rPr lang="en-US"/>
              <a:pPr>
                <a:defRPr/>
              </a:pPr>
              <a:t>‹#›</a:t>
            </a:fld>
            <a:endParaRPr lang="en-US"/>
          </a:p>
        </p:txBody>
      </p:sp>
      <p:sp>
        <p:nvSpPr>
          <p:cNvPr id="7" name="Rectangle 14">
            <a:extLst>
              <a:ext uri="{FF2B5EF4-FFF2-40B4-BE49-F238E27FC236}">
                <a16:creationId xmlns:a16="http://schemas.microsoft.com/office/drawing/2014/main" id="{0D9926FA-7627-7242-B423-22EEC7D0234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41733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0E7FBC6E-5BBB-8D41-86C2-79D2D6E33D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F54C4F8-4057-4D43-879D-578A64F045C4}"/>
              </a:ext>
            </a:extLst>
          </p:cNvPr>
          <p:cNvSpPr>
            <a:spLocks noGrp="1" noChangeArrowheads="1"/>
          </p:cNvSpPr>
          <p:nvPr>
            <p:ph type="sldNum" sz="quarter" idx="11"/>
          </p:nvPr>
        </p:nvSpPr>
        <p:spPr>
          <a:ln/>
        </p:spPr>
        <p:txBody>
          <a:bodyPr/>
          <a:lstStyle>
            <a:lvl1pPr>
              <a:defRPr/>
            </a:lvl1pPr>
          </a:lstStyle>
          <a:p>
            <a:pPr>
              <a:defRPr/>
            </a:pPr>
            <a:fld id="{57B59EAC-4593-A145-A611-0771406B1170}" type="slidenum">
              <a:rPr lang="en-US"/>
              <a:pPr>
                <a:defRPr/>
              </a:pPr>
              <a:t>‹#›</a:t>
            </a:fld>
            <a:endParaRPr lang="en-US"/>
          </a:p>
        </p:txBody>
      </p:sp>
      <p:sp>
        <p:nvSpPr>
          <p:cNvPr id="6" name="Rectangle 14">
            <a:extLst>
              <a:ext uri="{FF2B5EF4-FFF2-40B4-BE49-F238E27FC236}">
                <a16:creationId xmlns:a16="http://schemas.microsoft.com/office/drawing/2014/main" id="{9DCE2AE0-FF26-1E4C-AC76-0CB1FBDEB25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63429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A0C8DB8-2996-8347-B83F-585F1AAB78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78C5F6B-81F2-DC45-8385-C01C49714A0E}"/>
              </a:ext>
            </a:extLst>
          </p:cNvPr>
          <p:cNvSpPr>
            <a:spLocks noGrp="1" noChangeArrowheads="1"/>
          </p:cNvSpPr>
          <p:nvPr>
            <p:ph type="sldNum" sz="quarter" idx="11"/>
          </p:nvPr>
        </p:nvSpPr>
        <p:spPr>
          <a:ln/>
        </p:spPr>
        <p:txBody>
          <a:bodyPr/>
          <a:lstStyle>
            <a:lvl1pPr>
              <a:defRPr/>
            </a:lvl1pPr>
          </a:lstStyle>
          <a:p>
            <a:pPr>
              <a:defRPr/>
            </a:pPr>
            <a:fld id="{E749F331-4990-7446-B89D-538FC2573BAE}" type="slidenum">
              <a:rPr lang="en-US"/>
              <a:pPr>
                <a:defRPr/>
              </a:pPr>
              <a:t>‹#›</a:t>
            </a:fld>
            <a:endParaRPr lang="en-US"/>
          </a:p>
        </p:txBody>
      </p:sp>
      <p:sp>
        <p:nvSpPr>
          <p:cNvPr id="6" name="Rectangle 14">
            <a:extLst>
              <a:ext uri="{FF2B5EF4-FFF2-40B4-BE49-F238E27FC236}">
                <a16:creationId xmlns:a16="http://schemas.microsoft.com/office/drawing/2014/main" id="{50614ED8-6744-EC4C-8D95-FE6DB1100B1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80509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094B53-11F8-C643-AF8C-C6E4401D01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BF8699-F6DB-6D4C-B205-ECA7F715B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5639A2-AAC1-8849-B5D4-E43715CC371F}"/>
              </a:ext>
            </a:extLst>
          </p:cNvPr>
          <p:cNvSpPr>
            <a:spLocks noGrp="1" noChangeArrowheads="1"/>
          </p:cNvSpPr>
          <p:nvPr>
            <p:ph type="sldNum" sz="quarter" idx="12"/>
          </p:nvPr>
        </p:nvSpPr>
        <p:spPr>
          <a:ln/>
        </p:spPr>
        <p:txBody>
          <a:bodyPr/>
          <a:lstStyle>
            <a:lvl1pPr>
              <a:defRPr/>
            </a:lvl1pPr>
          </a:lstStyle>
          <a:p>
            <a:pPr>
              <a:defRPr/>
            </a:pPr>
            <a:fld id="{2F50648E-C541-D24D-9204-B36CEE64BBB6}" type="slidenum">
              <a:rPr lang="en-US"/>
              <a:pPr>
                <a:defRPr/>
              </a:pPr>
              <a:t>‹#›</a:t>
            </a:fld>
            <a:endParaRPr lang="en-US"/>
          </a:p>
        </p:txBody>
      </p:sp>
    </p:spTree>
    <p:extLst>
      <p:ext uri="{BB962C8B-B14F-4D97-AF65-F5344CB8AC3E}">
        <p14:creationId xmlns:p14="http://schemas.microsoft.com/office/powerpoint/2010/main" val="2080587494"/>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F1F41C-A740-D540-8021-5A3E9FCB52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192666-8244-EF4F-B968-F941DDF6C6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616D02-5A01-D745-851E-03735BA57D82}"/>
              </a:ext>
            </a:extLst>
          </p:cNvPr>
          <p:cNvSpPr>
            <a:spLocks noGrp="1" noChangeArrowheads="1"/>
          </p:cNvSpPr>
          <p:nvPr>
            <p:ph type="sldNum" sz="quarter" idx="12"/>
          </p:nvPr>
        </p:nvSpPr>
        <p:spPr>
          <a:ln/>
        </p:spPr>
        <p:txBody>
          <a:bodyPr/>
          <a:lstStyle>
            <a:lvl1pPr>
              <a:defRPr/>
            </a:lvl1pPr>
          </a:lstStyle>
          <a:p>
            <a:pPr>
              <a:defRPr/>
            </a:pPr>
            <a:fld id="{3E77F1D4-EB27-B049-BFC0-03FFD09B1975}" type="slidenum">
              <a:rPr lang="en-US"/>
              <a:pPr>
                <a:defRPr/>
              </a:pPr>
              <a:t>‹#›</a:t>
            </a:fld>
            <a:endParaRPr lang="en-US"/>
          </a:p>
        </p:txBody>
      </p:sp>
    </p:spTree>
    <p:extLst>
      <p:ext uri="{BB962C8B-B14F-4D97-AF65-F5344CB8AC3E}">
        <p14:creationId xmlns:p14="http://schemas.microsoft.com/office/powerpoint/2010/main" val="5420929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65567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CB2FC44-F965-D643-B398-C96429E15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EF3086-ADF7-3B48-BCC3-2BCB7E6EB5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82F4B0-C195-6C49-B246-261EEBA7BFAE}"/>
              </a:ext>
            </a:extLst>
          </p:cNvPr>
          <p:cNvSpPr>
            <a:spLocks noGrp="1" noChangeArrowheads="1"/>
          </p:cNvSpPr>
          <p:nvPr>
            <p:ph type="sldNum" sz="quarter" idx="12"/>
          </p:nvPr>
        </p:nvSpPr>
        <p:spPr>
          <a:ln/>
        </p:spPr>
        <p:txBody>
          <a:bodyPr/>
          <a:lstStyle>
            <a:lvl1pPr>
              <a:defRPr/>
            </a:lvl1pPr>
          </a:lstStyle>
          <a:p>
            <a:pPr>
              <a:defRPr/>
            </a:pPr>
            <a:fld id="{2B784626-B27F-9C42-B2C0-D78BEEAB2972}" type="slidenum">
              <a:rPr lang="en-US"/>
              <a:pPr>
                <a:defRPr/>
              </a:pPr>
              <a:t>‹#›</a:t>
            </a:fld>
            <a:endParaRPr lang="en-US"/>
          </a:p>
        </p:txBody>
      </p:sp>
    </p:spTree>
    <p:extLst>
      <p:ext uri="{BB962C8B-B14F-4D97-AF65-F5344CB8AC3E}">
        <p14:creationId xmlns:p14="http://schemas.microsoft.com/office/powerpoint/2010/main" val="303379114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7AF095-2D3A-FA44-9B29-504EA5A391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C42A63-45F4-A541-BCB4-25BDCCBF39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8760B1-FDB5-624D-98CB-52E169B12C8B}"/>
              </a:ext>
            </a:extLst>
          </p:cNvPr>
          <p:cNvSpPr>
            <a:spLocks noGrp="1" noChangeArrowheads="1"/>
          </p:cNvSpPr>
          <p:nvPr>
            <p:ph type="sldNum" sz="quarter" idx="12"/>
          </p:nvPr>
        </p:nvSpPr>
        <p:spPr>
          <a:ln/>
        </p:spPr>
        <p:txBody>
          <a:bodyPr/>
          <a:lstStyle>
            <a:lvl1pPr>
              <a:defRPr/>
            </a:lvl1pPr>
          </a:lstStyle>
          <a:p>
            <a:pPr>
              <a:defRPr/>
            </a:pPr>
            <a:fld id="{FF7ACCDE-F759-924B-8B93-D309AD2A9966}" type="slidenum">
              <a:rPr lang="en-US"/>
              <a:pPr>
                <a:defRPr/>
              </a:pPr>
              <a:t>‹#›</a:t>
            </a:fld>
            <a:endParaRPr lang="en-US"/>
          </a:p>
        </p:txBody>
      </p:sp>
    </p:spTree>
    <p:extLst>
      <p:ext uri="{BB962C8B-B14F-4D97-AF65-F5344CB8AC3E}">
        <p14:creationId xmlns:p14="http://schemas.microsoft.com/office/powerpoint/2010/main" val="2648103989"/>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B12598-16A5-7244-8C41-02D75EDB79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F12449-8A33-774C-964D-E225060319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81720A-CB5E-BA4A-AFB8-DFEF3DD27EE1}"/>
              </a:ext>
            </a:extLst>
          </p:cNvPr>
          <p:cNvSpPr>
            <a:spLocks noGrp="1" noChangeArrowheads="1"/>
          </p:cNvSpPr>
          <p:nvPr>
            <p:ph type="sldNum" sz="quarter" idx="12"/>
          </p:nvPr>
        </p:nvSpPr>
        <p:spPr>
          <a:ln/>
        </p:spPr>
        <p:txBody>
          <a:bodyPr/>
          <a:lstStyle>
            <a:lvl1pPr>
              <a:defRPr/>
            </a:lvl1pPr>
          </a:lstStyle>
          <a:p>
            <a:pPr>
              <a:defRPr/>
            </a:pPr>
            <a:fld id="{1AAB5660-B705-2C45-89FB-14E32DD2B6A8}" type="slidenum">
              <a:rPr lang="en-US"/>
              <a:pPr>
                <a:defRPr/>
              </a:pPr>
              <a:t>‹#›</a:t>
            </a:fld>
            <a:endParaRPr lang="en-US"/>
          </a:p>
        </p:txBody>
      </p:sp>
    </p:spTree>
    <p:extLst>
      <p:ext uri="{BB962C8B-B14F-4D97-AF65-F5344CB8AC3E}">
        <p14:creationId xmlns:p14="http://schemas.microsoft.com/office/powerpoint/2010/main" val="184767112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81DC3C-011E-4342-8232-500CF0AE2B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1839FCE-B84C-0B40-8EB1-EC276CDD27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3047B7-A815-EF43-AAB7-4E8D5619AB4B}"/>
              </a:ext>
            </a:extLst>
          </p:cNvPr>
          <p:cNvSpPr>
            <a:spLocks noGrp="1" noChangeArrowheads="1"/>
          </p:cNvSpPr>
          <p:nvPr>
            <p:ph type="sldNum" sz="quarter" idx="12"/>
          </p:nvPr>
        </p:nvSpPr>
        <p:spPr>
          <a:ln/>
        </p:spPr>
        <p:txBody>
          <a:bodyPr/>
          <a:lstStyle>
            <a:lvl1pPr>
              <a:defRPr/>
            </a:lvl1pPr>
          </a:lstStyle>
          <a:p>
            <a:pPr>
              <a:defRPr/>
            </a:pPr>
            <a:fld id="{0123956A-0768-B94C-AFFC-949362A8A07F}" type="slidenum">
              <a:rPr lang="en-US"/>
              <a:pPr>
                <a:defRPr/>
              </a:pPr>
              <a:t>‹#›</a:t>
            </a:fld>
            <a:endParaRPr lang="en-US"/>
          </a:p>
        </p:txBody>
      </p:sp>
    </p:spTree>
    <p:extLst>
      <p:ext uri="{BB962C8B-B14F-4D97-AF65-F5344CB8AC3E}">
        <p14:creationId xmlns:p14="http://schemas.microsoft.com/office/powerpoint/2010/main" val="250526328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3031EA-FA0B-E74B-80D3-0FC6541C558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A7AE4B-7D0F-4B4E-941E-6C60D5B94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B47DB49-E158-C64A-989B-A9823D4EC07B}"/>
              </a:ext>
            </a:extLst>
          </p:cNvPr>
          <p:cNvSpPr>
            <a:spLocks noGrp="1" noChangeArrowheads="1"/>
          </p:cNvSpPr>
          <p:nvPr>
            <p:ph type="sldNum" sz="quarter" idx="12"/>
          </p:nvPr>
        </p:nvSpPr>
        <p:spPr>
          <a:ln/>
        </p:spPr>
        <p:txBody>
          <a:bodyPr/>
          <a:lstStyle>
            <a:lvl1pPr>
              <a:defRPr/>
            </a:lvl1pPr>
          </a:lstStyle>
          <a:p>
            <a:pPr>
              <a:defRPr/>
            </a:pPr>
            <a:fld id="{5F820D9D-3C40-B442-9205-E90FE77AD3B9}" type="slidenum">
              <a:rPr lang="en-US"/>
              <a:pPr>
                <a:defRPr/>
              </a:pPr>
              <a:t>‹#›</a:t>
            </a:fld>
            <a:endParaRPr lang="en-US"/>
          </a:p>
        </p:txBody>
      </p:sp>
    </p:spTree>
    <p:extLst>
      <p:ext uri="{BB962C8B-B14F-4D97-AF65-F5344CB8AC3E}">
        <p14:creationId xmlns:p14="http://schemas.microsoft.com/office/powerpoint/2010/main" val="3943527308"/>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A241D6-CE8F-F646-A583-44FA8FF699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7B6124-4F4C-F545-B8B3-6D128B5EA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A4FB4D-0295-8643-B5B1-04D09E8C6BAA}"/>
              </a:ext>
            </a:extLst>
          </p:cNvPr>
          <p:cNvSpPr>
            <a:spLocks noGrp="1" noChangeArrowheads="1"/>
          </p:cNvSpPr>
          <p:nvPr>
            <p:ph type="sldNum" sz="quarter" idx="12"/>
          </p:nvPr>
        </p:nvSpPr>
        <p:spPr>
          <a:ln/>
        </p:spPr>
        <p:txBody>
          <a:bodyPr/>
          <a:lstStyle>
            <a:lvl1pPr>
              <a:defRPr/>
            </a:lvl1pPr>
          </a:lstStyle>
          <a:p>
            <a:pPr>
              <a:defRPr/>
            </a:pPr>
            <a:fld id="{A5773F05-B0B6-DC40-B039-450E8B6B8EB3}" type="slidenum">
              <a:rPr lang="en-US"/>
              <a:pPr>
                <a:defRPr/>
              </a:pPr>
              <a:t>‹#›</a:t>
            </a:fld>
            <a:endParaRPr lang="en-US"/>
          </a:p>
        </p:txBody>
      </p:sp>
    </p:spTree>
    <p:extLst>
      <p:ext uri="{BB962C8B-B14F-4D97-AF65-F5344CB8AC3E}">
        <p14:creationId xmlns:p14="http://schemas.microsoft.com/office/powerpoint/2010/main" val="191732950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53A8B-706E-B147-8298-4AD949C84F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37D5DA-9B0B-C140-9C10-D331EB525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0EB9A7-1421-FA4D-A05A-B094969F8F87}"/>
              </a:ext>
            </a:extLst>
          </p:cNvPr>
          <p:cNvSpPr>
            <a:spLocks noGrp="1" noChangeArrowheads="1"/>
          </p:cNvSpPr>
          <p:nvPr>
            <p:ph type="sldNum" sz="quarter" idx="12"/>
          </p:nvPr>
        </p:nvSpPr>
        <p:spPr>
          <a:ln/>
        </p:spPr>
        <p:txBody>
          <a:bodyPr/>
          <a:lstStyle>
            <a:lvl1pPr>
              <a:defRPr/>
            </a:lvl1pPr>
          </a:lstStyle>
          <a:p>
            <a:pPr>
              <a:defRPr/>
            </a:pPr>
            <a:fld id="{86EF7282-164F-1042-9328-5DCC3FCB3016}" type="slidenum">
              <a:rPr lang="en-US"/>
              <a:pPr>
                <a:defRPr/>
              </a:pPr>
              <a:t>‹#›</a:t>
            </a:fld>
            <a:endParaRPr lang="en-US"/>
          </a:p>
        </p:txBody>
      </p:sp>
    </p:spTree>
    <p:extLst>
      <p:ext uri="{BB962C8B-B14F-4D97-AF65-F5344CB8AC3E}">
        <p14:creationId xmlns:p14="http://schemas.microsoft.com/office/powerpoint/2010/main" val="4039528407"/>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B2FA74-58A1-E646-8626-4781087D36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19511-4804-CE41-9499-FC6A64EB4F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5E600D-FD38-6E45-89C2-DC98B23D6E60}"/>
              </a:ext>
            </a:extLst>
          </p:cNvPr>
          <p:cNvSpPr>
            <a:spLocks noGrp="1" noChangeArrowheads="1"/>
          </p:cNvSpPr>
          <p:nvPr>
            <p:ph type="sldNum" sz="quarter" idx="12"/>
          </p:nvPr>
        </p:nvSpPr>
        <p:spPr>
          <a:ln/>
        </p:spPr>
        <p:txBody>
          <a:bodyPr/>
          <a:lstStyle>
            <a:lvl1pPr>
              <a:defRPr/>
            </a:lvl1pPr>
          </a:lstStyle>
          <a:p>
            <a:pPr>
              <a:defRPr/>
            </a:pPr>
            <a:fld id="{F835FBFF-25AC-1E4E-A1D4-AD95FBC316DE}" type="slidenum">
              <a:rPr lang="en-US"/>
              <a:pPr>
                <a:defRPr/>
              </a:pPr>
              <a:t>‹#›</a:t>
            </a:fld>
            <a:endParaRPr lang="en-US"/>
          </a:p>
        </p:txBody>
      </p:sp>
    </p:spTree>
    <p:extLst>
      <p:ext uri="{BB962C8B-B14F-4D97-AF65-F5344CB8AC3E}">
        <p14:creationId xmlns:p14="http://schemas.microsoft.com/office/powerpoint/2010/main" val="156435622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07947D-F36D-7A44-A06B-9436DE57D0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C9F46F-B309-AA43-9575-1FEC5B4917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0995B8-7EBA-7E42-88F4-7CD1167AF0CA}"/>
              </a:ext>
            </a:extLst>
          </p:cNvPr>
          <p:cNvSpPr>
            <a:spLocks noGrp="1" noChangeArrowheads="1"/>
          </p:cNvSpPr>
          <p:nvPr>
            <p:ph type="sldNum" sz="quarter" idx="12"/>
          </p:nvPr>
        </p:nvSpPr>
        <p:spPr>
          <a:ln/>
        </p:spPr>
        <p:txBody>
          <a:bodyPr/>
          <a:lstStyle>
            <a:lvl1pPr>
              <a:defRPr/>
            </a:lvl1pPr>
          </a:lstStyle>
          <a:p>
            <a:pPr>
              <a:defRPr/>
            </a:pPr>
            <a:fld id="{94F18618-7131-834A-ABD9-807C4AE8384B}" type="slidenum">
              <a:rPr lang="en-US"/>
              <a:pPr>
                <a:defRPr/>
              </a:pPr>
              <a:t>‹#›</a:t>
            </a:fld>
            <a:endParaRPr lang="en-US"/>
          </a:p>
        </p:txBody>
      </p:sp>
    </p:spTree>
    <p:extLst>
      <p:ext uri="{BB962C8B-B14F-4D97-AF65-F5344CB8AC3E}">
        <p14:creationId xmlns:p14="http://schemas.microsoft.com/office/powerpoint/2010/main" val="333590568"/>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99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635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E3B01A-E2CB-9649-A4E4-09A4CC2C1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CBF996-6D83-4940-AD08-1A2C800FB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152D57-63BD-A64B-9B2C-335765239AB7}"/>
              </a:ext>
            </a:extLst>
          </p:cNvPr>
          <p:cNvSpPr>
            <a:spLocks noGrp="1" noChangeArrowheads="1"/>
          </p:cNvSpPr>
          <p:nvPr>
            <p:ph type="sldNum" sz="quarter" idx="12"/>
          </p:nvPr>
        </p:nvSpPr>
        <p:spPr>
          <a:ln/>
        </p:spPr>
        <p:txBody>
          <a:bodyPr/>
          <a:lstStyle>
            <a:lvl1pPr>
              <a:defRPr/>
            </a:lvl1pPr>
          </a:lstStyle>
          <a:p>
            <a:pPr>
              <a:defRPr/>
            </a:pPr>
            <a:fld id="{59952E37-C04B-8942-9534-1511648760AE}" type="slidenum">
              <a:rPr lang="en-US" altLang="en-US"/>
              <a:pPr>
                <a:defRPr/>
              </a:pPr>
              <a:t>‹#›</a:t>
            </a:fld>
            <a:endParaRPr lang="en-US" altLang="en-US"/>
          </a:p>
        </p:txBody>
      </p:sp>
    </p:spTree>
    <p:extLst>
      <p:ext uri="{BB962C8B-B14F-4D97-AF65-F5344CB8AC3E}">
        <p14:creationId xmlns:p14="http://schemas.microsoft.com/office/powerpoint/2010/main" val="2942124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9675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133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998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9650"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539651"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a:extLst>
              <a:ext uri="{FF2B5EF4-FFF2-40B4-BE49-F238E27FC236}">
                <a16:creationId xmlns:a16="http://schemas.microsoft.com/office/drawing/2014/main" id="{53AD59FA-F6AA-384D-862E-0D3E83EA447A}"/>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6C06CF70-698D-1747-942A-7967880F81DC}"/>
              </a:ext>
            </a:extLst>
          </p:cNvPr>
          <p:cNvSpPr>
            <a:spLocks noGrp="1" noChangeArrowheads="1"/>
          </p:cNvSpPr>
          <p:nvPr>
            <p:ph type="ftr" sz="quarter" idx="11"/>
          </p:nvPr>
        </p:nvSpPr>
        <p:spPr>
          <a:xfrm>
            <a:off x="3124200" y="6248400"/>
            <a:ext cx="3124200" cy="457200"/>
          </a:xfrm>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C4569AE3-44A8-944C-9DBE-7AB03E4D46E6}"/>
              </a:ext>
            </a:extLst>
          </p:cNvPr>
          <p:cNvSpPr>
            <a:spLocks noGrp="1" noChangeArrowheads="1"/>
          </p:cNvSpPr>
          <p:nvPr>
            <p:ph type="sldNum" sz="quarter" idx="12"/>
          </p:nvPr>
        </p:nvSpPr>
        <p:spPr>
          <a:xfrm>
            <a:off x="6781800" y="6248400"/>
            <a:ext cx="1905000" cy="457200"/>
          </a:xfrm>
        </p:spPr>
        <p:txBody>
          <a:bodyPr/>
          <a:lstStyle>
            <a:lvl1pPr>
              <a:defRPr smtClean="0">
                <a:latin typeface="Times New Roman" panose="02020603050405020304" pitchFamily="18" charset="0"/>
              </a:defRPr>
            </a:lvl1pPr>
          </a:lstStyle>
          <a:p>
            <a:pPr>
              <a:defRPr/>
            </a:pPr>
            <a:fld id="{4D3CDFCC-7E6B-B64B-A5A5-F5A9F1263100}" type="slidenum">
              <a:rPr lang="en-US" altLang="en-US"/>
              <a:pPr>
                <a:defRPr/>
              </a:pPr>
              <a:t>‹#›</a:t>
            </a:fld>
            <a:endParaRPr lang="en-US" altLang="en-US"/>
          </a:p>
        </p:txBody>
      </p:sp>
    </p:spTree>
    <p:extLst>
      <p:ext uri="{BB962C8B-B14F-4D97-AF65-F5344CB8AC3E}">
        <p14:creationId xmlns:p14="http://schemas.microsoft.com/office/powerpoint/2010/main" val="3520385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129469-7720-5344-8FD7-34D999EC7C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D3A15C-6348-5F4A-BAE6-D120BDEC07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95110F-AAC8-5B47-A327-663360D5387B}"/>
              </a:ext>
            </a:extLst>
          </p:cNvPr>
          <p:cNvSpPr>
            <a:spLocks noGrp="1" noChangeArrowheads="1"/>
          </p:cNvSpPr>
          <p:nvPr>
            <p:ph type="sldNum" sz="quarter" idx="12"/>
          </p:nvPr>
        </p:nvSpPr>
        <p:spPr>
          <a:ln/>
        </p:spPr>
        <p:txBody>
          <a:bodyPr/>
          <a:lstStyle>
            <a:lvl1pPr>
              <a:defRPr/>
            </a:lvl1pPr>
          </a:lstStyle>
          <a:p>
            <a:pPr>
              <a:defRPr/>
            </a:pPr>
            <a:fld id="{4E48491E-B84A-8D41-9381-B5DF1B7F1A7B}" type="slidenum">
              <a:rPr lang="en-US" altLang="en-US"/>
              <a:pPr>
                <a:defRPr/>
              </a:pPr>
              <a:t>‹#›</a:t>
            </a:fld>
            <a:endParaRPr lang="en-US" altLang="en-US"/>
          </a:p>
        </p:txBody>
      </p:sp>
    </p:spTree>
    <p:extLst>
      <p:ext uri="{BB962C8B-B14F-4D97-AF65-F5344CB8AC3E}">
        <p14:creationId xmlns:p14="http://schemas.microsoft.com/office/powerpoint/2010/main" val="109333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4261EC-3D8E-524F-95DE-AA9749F015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9A31B8-827F-4042-8C60-CBB35B40A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D9FB91-F11B-D041-BFB6-C721C9D0ED69}"/>
              </a:ext>
            </a:extLst>
          </p:cNvPr>
          <p:cNvSpPr>
            <a:spLocks noGrp="1" noChangeArrowheads="1"/>
          </p:cNvSpPr>
          <p:nvPr>
            <p:ph type="sldNum" sz="quarter" idx="12"/>
          </p:nvPr>
        </p:nvSpPr>
        <p:spPr>
          <a:ln/>
        </p:spPr>
        <p:txBody>
          <a:bodyPr/>
          <a:lstStyle>
            <a:lvl1pPr>
              <a:defRPr/>
            </a:lvl1pPr>
          </a:lstStyle>
          <a:p>
            <a:pPr>
              <a:defRPr/>
            </a:pPr>
            <a:fld id="{15D693BC-B79B-2145-89C2-AA52A9DC7687}" type="slidenum">
              <a:rPr lang="en-US" altLang="en-US"/>
              <a:pPr>
                <a:defRPr/>
              </a:pPr>
              <a:t>‹#›</a:t>
            </a:fld>
            <a:endParaRPr lang="en-US" altLang="en-US"/>
          </a:p>
        </p:txBody>
      </p:sp>
    </p:spTree>
    <p:extLst>
      <p:ext uri="{BB962C8B-B14F-4D97-AF65-F5344CB8AC3E}">
        <p14:creationId xmlns:p14="http://schemas.microsoft.com/office/powerpoint/2010/main" val="1594257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FAFB8C-654A-E848-9F8A-95F9278EA3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3CDEBC-3484-6E4D-968A-6E9267A951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43A6C1-1726-E24B-9D2A-1510A855471C}"/>
              </a:ext>
            </a:extLst>
          </p:cNvPr>
          <p:cNvSpPr>
            <a:spLocks noGrp="1" noChangeArrowheads="1"/>
          </p:cNvSpPr>
          <p:nvPr>
            <p:ph type="sldNum" sz="quarter" idx="12"/>
          </p:nvPr>
        </p:nvSpPr>
        <p:spPr>
          <a:ln/>
        </p:spPr>
        <p:txBody>
          <a:bodyPr/>
          <a:lstStyle>
            <a:lvl1pPr>
              <a:defRPr/>
            </a:lvl1pPr>
          </a:lstStyle>
          <a:p>
            <a:pPr>
              <a:defRPr/>
            </a:pPr>
            <a:fld id="{EA5FB37E-52D8-7242-AC9E-4BB6A7922477}" type="slidenum">
              <a:rPr lang="en-US" altLang="en-US"/>
              <a:pPr>
                <a:defRPr/>
              </a:pPr>
              <a:t>‹#›</a:t>
            </a:fld>
            <a:endParaRPr lang="en-US" altLang="en-US"/>
          </a:p>
        </p:txBody>
      </p:sp>
    </p:spTree>
    <p:extLst>
      <p:ext uri="{BB962C8B-B14F-4D97-AF65-F5344CB8AC3E}">
        <p14:creationId xmlns:p14="http://schemas.microsoft.com/office/powerpoint/2010/main" val="1511456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3D148D-39DD-0245-8A42-000E079268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C9A32E-5BA0-7142-B942-DFEF8E9528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A55B4-A19E-2B46-83E2-4D6F40F6461D}"/>
              </a:ext>
            </a:extLst>
          </p:cNvPr>
          <p:cNvSpPr>
            <a:spLocks noGrp="1" noChangeArrowheads="1"/>
          </p:cNvSpPr>
          <p:nvPr>
            <p:ph type="sldNum" sz="quarter" idx="12"/>
          </p:nvPr>
        </p:nvSpPr>
        <p:spPr>
          <a:ln/>
        </p:spPr>
        <p:txBody>
          <a:bodyPr/>
          <a:lstStyle>
            <a:lvl1pPr>
              <a:defRPr/>
            </a:lvl1pPr>
          </a:lstStyle>
          <a:p>
            <a:pPr>
              <a:defRPr/>
            </a:pPr>
            <a:fld id="{344BC88A-6095-BD49-B486-F20B906A3B13}" type="slidenum">
              <a:rPr lang="en-US" altLang="en-US"/>
              <a:pPr>
                <a:defRPr/>
              </a:pPr>
              <a:t>‹#›</a:t>
            </a:fld>
            <a:endParaRPr lang="en-US" altLang="en-US"/>
          </a:p>
        </p:txBody>
      </p:sp>
    </p:spTree>
    <p:extLst>
      <p:ext uri="{BB962C8B-B14F-4D97-AF65-F5344CB8AC3E}">
        <p14:creationId xmlns:p14="http://schemas.microsoft.com/office/powerpoint/2010/main" val="2330881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14A7200-8179-0F40-A6F2-1FCA9AEA3E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79F899C-14BB-C247-A2B6-9A0F8D67E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BC1A5C-7A8C-6640-92DE-0E08F1CF3786}"/>
              </a:ext>
            </a:extLst>
          </p:cNvPr>
          <p:cNvSpPr>
            <a:spLocks noGrp="1" noChangeArrowheads="1"/>
          </p:cNvSpPr>
          <p:nvPr>
            <p:ph type="sldNum" sz="quarter" idx="12"/>
          </p:nvPr>
        </p:nvSpPr>
        <p:spPr>
          <a:ln/>
        </p:spPr>
        <p:txBody>
          <a:bodyPr/>
          <a:lstStyle>
            <a:lvl1pPr>
              <a:defRPr/>
            </a:lvl1pPr>
          </a:lstStyle>
          <a:p>
            <a:pPr>
              <a:defRPr/>
            </a:pPr>
            <a:fld id="{FA098F9B-E1B5-9643-A13A-311A891770F1}" type="slidenum">
              <a:rPr lang="en-US" altLang="en-US"/>
              <a:pPr>
                <a:defRPr/>
              </a:pPr>
              <a:t>‹#›</a:t>
            </a:fld>
            <a:endParaRPr lang="en-US" altLang="en-US"/>
          </a:p>
        </p:txBody>
      </p:sp>
    </p:spTree>
    <p:extLst>
      <p:ext uri="{BB962C8B-B14F-4D97-AF65-F5344CB8AC3E}">
        <p14:creationId xmlns:p14="http://schemas.microsoft.com/office/powerpoint/2010/main" val="2535499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019E9A-2DC0-DB4B-9AC1-CE681FDA8E7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F1F459-8FC0-344D-8236-20F717444C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DECB208-EBED-C442-938C-8B2C883BD1B3}"/>
              </a:ext>
            </a:extLst>
          </p:cNvPr>
          <p:cNvSpPr>
            <a:spLocks noGrp="1" noChangeArrowheads="1"/>
          </p:cNvSpPr>
          <p:nvPr>
            <p:ph type="sldNum" sz="quarter" idx="12"/>
          </p:nvPr>
        </p:nvSpPr>
        <p:spPr>
          <a:ln/>
        </p:spPr>
        <p:txBody>
          <a:bodyPr/>
          <a:lstStyle>
            <a:lvl1pPr>
              <a:defRPr/>
            </a:lvl1pPr>
          </a:lstStyle>
          <a:p>
            <a:pPr>
              <a:defRPr/>
            </a:pPr>
            <a:fld id="{7AABB429-3277-AA4A-BEE0-D093302591FB}" type="slidenum">
              <a:rPr lang="en-US" altLang="en-US"/>
              <a:pPr>
                <a:defRPr/>
              </a:pPr>
              <a:t>‹#›</a:t>
            </a:fld>
            <a:endParaRPr lang="en-US" altLang="en-US"/>
          </a:p>
        </p:txBody>
      </p:sp>
    </p:spTree>
    <p:extLst>
      <p:ext uri="{BB962C8B-B14F-4D97-AF65-F5344CB8AC3E}">
        <p14:creationId xmlns:p14="http://schemas.microsoft.com/office/powerpoint/2010/main" val="391984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1230BB-DA1C-3742-A5CA-E80FBBAB26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0A7ED6-0221-0E4A-BBD0-20F7442F83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1B1B8E-DA7B-B84C-A728-2F49B53C7640}"/>
              </a:ext>
            </a:extLst>
          </p:cNvPr>
          <p:cNvSpPr>
            <a:spLocks noGrp="1" noChangeArrowheads="1"/>
          </p:cNvSpPr>
          <p:nvPr>
            <p:ph type="sldNum" sz="quarter" idx="12"/>
          </p:nvPr>
        </p:nvSpPr>
        <p:spPr>
          <a:ln/>
        </p:spPr>
        <p:txBody>
          <a:bodyPr/>
          <a:lstStyle>
            <a:lvl1pPr>
              <a:defRPr/>
            </a:lvl1pPr>
          </a:lstStyle>
          <a:p>
            <a:pPr>
              <a:defRPr/>
            </a:pPr>
            <a:fld id="{702B7831-35F9-8B48-91C7-8AC77DB35986}" type="slidenum">
              <a:rPr lang="en-US" altLang="en-US"/>
              <a:pPr>
                <a:defRPr/>
              </a:pPr>
              <a:t>‹#›</a:t>
            </a:fld>
            <a:endParaRPr lang="en-US" altLang="en-US"/>
          </a:p>
        </p:txBody>
      </p:sp>
    </p:spTree>
    <p:extLst>
      <p:ext uri="{BB962C8B-B14F-4D97-AF65-F5344CB8AC3E}">
        <p14:creationId xmlns:p14="http://schemas.microsoft.com/office/powerpoint/2010/main" val="2606383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55197B-ABC5-624E-98F4-7C5D934445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F96104-C58E-8A48-ADA2-4F0C35EE6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FE52A8-AFA5-894E-AE10-3873B1DB0505}"/>
              </a:ext>
            </a:extLst>
          </p:cNvPr>
          <p:cNvSpPr>
            <a:spLocks noGrp="1" noChangeArrowheads="1"/>
          </p:cNvSpPr>
          <p:nvPr>
            <p:ph type="sldNum" sz="quarter" idx="12"/>
          </p:nvPr>
        </p:nvSpPr>
        <p:spPr>
          <a:ln/>
        </p:spPr>
        <p:txBody>
          <a:bodyPr/>
          <a:lstStyle>
            <a:lvl1pPr>
              <a:defRPr/>
            </a:lvl1pPr>
          </a:lstStyle>
          <a:p>
            <a:pPr>
              <a:defRPr/>
            </a:pPr>
            <a:fld id="{583B775D-EAE1-0745-ADB0-952F2081DCD2}" type="slidenum">
              <a:rPr lang="en-US" altLang="en-US"/>
              <a:pPr>
                <a:defRPr/>
              </a:pPr>
              <a:t>‹#›</a:t>
            </a:fld>
            <a:endParaRPr lang="en-US" altLang="en-US"/>
          </a:p>
        </p:txBody>
      </p:sp>
    </p:spTree>
    <p:extLst>
      <p:ext uri="{BB962C8B-B14F-4D97-AF65-F5344CB8AC3E}">
        <p14:creationId xmlns:p14="http://schemas.microsoft.com/office/powerpoint/2010/main" val="2651445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A0D5E3-5EA9-034A-9D71-9530489308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BE439E-F2B1-8646-9731-4FACAB99B2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1860FC-BED8-DB40-90A7-D4A8F1012E18}"/>
              </a:ext>
            </a:extLst>
          </p:cNvPr>
          <p:cNvSpPr>
            <a:spLocks noGrp="1" noChangeArrowheads="1"/>
          </p:cNvSpPr>
          <p:nvPr>
            <p:ph type="sldNum" sz="quarter" idx="12"/>
          </p:nvPr>
        </p:nvSpPr>
        <p:spPr>
          <a:ln/>
        </p:spPr>
        <p:txBody>
          <a:bodyPr/>
          <a:lstStyle>
            <a:lvl1pPr>
              <a:defRPr/>
            </a:lvl1pPr>
          </a:lstStyle>
          <a:p>
            <a:pPr>
              <a:defRPr/>
            </a:pPr>
            <a:fld id="{C2A63B05-468E-1D45-A546-E5AE7DF5DCDF}" type="slidenum">
              <a:rPr lang="en-US" altLang="en-US"/>
              <a:pPr>
                <a:defRPr/>
              </a:pPr>
              <a:t>‹#›</a:t>
            </a:fld>
            <a:endParaRPr lang="en-US" altLang="en-US"/>
          </a:p>
        </p:txBody>
      </p:sp>
    </p:spTree>
    <p:extLst>
      <p:ext uri="{BB962C8B-B14F-4D97-AF65-F5344CB8AC3E}">
        <p14:creationId xmlns:p14="http://schemas.microsoft.com/office/powerpoint/2010/main" val="3923480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C82A79-1DF0-6E4C-B6F4-70969849E5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3066A6-B859-C746-8579-68CD952C60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A20F69-C06B-7E45-BA7E-626A7DC1A0BA}"/>
              </a:ext>
            </a:extLst>
          </p:cNvPr>
          <p:cNvSpPr>
            <a:spLocks noGrp="1" noChangeArrowheads="1"/>
          </p:cNvSpPr>
          <p:nvPr>
            <p:ph type="sldNum" sz="quarter" idx="12"/>
          </p:nvPr>
        </p:nvSpPr>
        <p:spPr>
          <a:ln/>
        </p:spPr>
        <p:txBody>
          <a:bodyPr/>
          <a:lstStyle>
            <a:lvl1pPr>
              <a:defRPr/>
            </a:lvl1pPr>
          </a:lstStyle>
          <a:p>
            <a:pPr>
              <a:defRPr/>
            </a:pPr>
            <a:fld id="{84D67FA7-5F48-D54E-A546-1FCFDEEA4867}" type="slidenum">
              <a:rPr lang="en-US" altLang="en-US"/>
              <a:pPr>
                <a:defRPr/>
              </a:pPr>
              <a:t>‹#›</a:t>
            </a:fld>
            <a:endParaRPr lang="en-US" altLang="en-US"/>
          </a:p>
        </p:txBody>
      </p:sp>
    </p:spTree>
    <p:extLst>
      <p:ext uri="{BB962C8B-B14F-4D97-AF65-F5344CB8AC3E}">
        <p14:creationId xmlns:p14="http://schemas.microsoft.com/office/powerpoint/2010/main" val="3892748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BE9CC6-67B1-3445-9BCB-3E6CAB1E24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D129B0-C59E-A442-BC53-72662BD205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A7D3D9-68F4-9746-833A-F9B52F50A587}"/>
              </a:ext>
            </a:extLst>
          </p:cNvPr>
          <p:cNvSpPr>
            <a:spLocks noGrp="1" noChangeArrowheads="1"/>
          </p:cNvSpPr>
          <p:nvPr>
            <p:ph type="sldNum" sz="quarter" idx="12"/>
          </p:nvPr>
        </p:nvSpPr>
        <p:spPr>
          <a:ln/>
        </p:spPr>
        <p:txBody>
          <a:bodyPr/>
          <a:lstStyle>
            <a:lvl1pPr>
              <a:defRPr/>
            </a:lvl1pPr>
          </a:lstStyle>
          <a:p>
            <a:pPr>
              <a:defRPr/>
            </a:pPr>
            <a:fld id="{576F4CA5-0B47-F647-B0EC-FA203D36871A}" type="slidenum">
              <a:rPr lang="en-US" altLang="en-US"/>
              <a:pPr>
                <a:defRPr/>
              </a:pPr>
              <a:t>‹#›</a:t>
            </a:fld>
            <a:endParaRPr lang="en-US" altLang="en-US"/>
          </a:p>
        </p:txBody>
      </p:sp>
    </p:spTree>
    <p:extLst>
      <p:ext uri="{BB962C8B-B14F-4D97-AF65-F5344CB8AC3E}">
        <p14:creationId xmlns:p14="http://schemas.microsoft.com/office/powerpoint/2010/main" val="1541702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91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19171" name="Rectangle 1027"/>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1028">
            <a:extLst>
              <a:ext uri="{FF2B5EF4-FFF2-40B4-BE49-F238E27FC236}">
                <a16:creationId xmlns:a16="http://schemas.microsoft.com/office/drawing/2014/main" id="{6574B0BF-7F48-D344-BE23-144D0A84B9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a:extLst>
              <a:ext uri="{FF2B5EF4-FFF2-40B4-BE49-F238E27FC236}">
                <a16:creationId xmlns:a16="http://schemas.microsoft.com/office/drawing/2014/main" id="{E4CE2567-82F6-4548-851A-197E1FD2EE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8A0E6D9-8850-714C-8EED-1963B395920E}"/>
              </a:ext>
            </a:extLst>
          </p:cNvPr>
          <p:cNvSpPr>
            <a:spLocks noGrp="1" noChangeArrowheads="1"/>
          </p:cNvSpPr>
          <p:nvPr>
            <p:ph type="sldNum" sz="quarter" idx="12"/>
          </p:nvPr>
        </p:nvSpPr>
        <p:spPr>
          <a:ln/>
        </p:spPr>
        <p:txBody>
          <a:bodyPr/>
          <a:lstStyle>
            <a:lvl1pPr>
              <a:defRPr/>
            </a:lvl1pPr>
          </a:lstStyle>
          <a:p>
            <a:pPr>
              <a:defRPr/>
            </a:pPr>
            <a:fld id="{1D299494-3626-294A-B03F-770E72AAA329}" type="slidenum">
              <a:rPr lang="en-US" altLang="en-US"/>
              <a:pPr>
                <a:defRPr/>
              </a:pPr>
              <a:t>‹#›</a:t>
            </a:fld>
            <a:endParaRPr lang="en-US" altLang="en-US"/>
          </a:p>
        </p:txBody>
      </p:sp>
    </p:spTree>
    <p:extLst>
      <p:ext uri="{BB962C8B-B14F-4D97-AF65-F5344CB8AC3E}">
        <p14:creationId xmlns:p14="http://schemas.microsoft.com/office/powerpoint/2010/main" val="2635653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26E49735-65CF-D243-924F-DACF5A54B3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a:extLst>
              <a:ext uri="{FF2B5EF4-FFF2-40B4-BE49-F238E27FC236}">
                <a16:creationId xmlns:a16="http://schemas.microsoft.com/office/drawing/2014/main" id="{C9BB6C7C-E67D-FC48-BF99-6393FCDB4D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2E2F9E2-E307-504B-9C5A-4801EDD840BD}"/>
              </a:ext>
            </a:extLst>
          </p:cNvPr>
          <p:cNvSpPr>
            <a:spLocks noGrp="1" noChangeArrowheads="1"/>
          </p:cNvSpPr>
          <p:nvPr>
            <p:ph type="sldNum" sz="quarter" idx="12"/>
          </p:nvPr>
        </p:nvSpPr>
        <p:spPr>
          <a:ln/>
        </p:spPr>
        <p:txBody>
          <a:bodyPr/>
          <a:lstStyle>
            <a:lvl1pPr>
              <a:defRPr/>
            </a:lvl1pPr>
          </a:lstStyle>
          <a:p>
            <a:pPr>
              <a:defRPr/>
            </a:pPr>
            <a:fld id="{8A1E03E7-EB7D-DE41-B2A5-B01FEAE5AE65}" type="slidenum">
              <a:rPr lang="en-US" altLang="en-US"/>
              <a:pPr>
                <a:defRPr/>
              </a:pPr>
              <a:t>‹#›</a:t>
            </a:fld>
            <a:endParaRPr lang="en-US" altLang="en-US"/>
          </a:p>
        </p:txBody>
      </p:sp>
    </p:spTree>
    <p:extLst>
      <p:ext uri="{BB962C8B-B14F-4D97-AF65-F5344CB8AC3E}">
        <p14:creationId xmlns:p14="http://schemas.microsoft.com/office/powerpoint/2010/main" val="315124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EBD0BBAE-EF39-274C-844E-EDA398C2EC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a:extLst>
              <a:ext uri="{FF2B5EF4-FFF2-40B4-BE49-F238E27FC236}">
                <a16:creationId xmlns:a16="http://schemas.microsoft.com/office/drawing/2014/main" id="{E30F0E73-0DF8-7240-97B2-BBF86EB48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297CC5-70BA-9D4C-AFB6-898870EA36A0}"/>
              </a:ext>
            </a:extLst>
          </p:cNvPr>
          <p:cNvSpPr>
            <a:spLocks noGrp="1" noChangeArrowheads="1"/>
          </p:cNvSpPr>
          <p:nvPr>
            <p:ph type="sldNum" sz="quarter" idx="12"/>
          </p:nvPr>
        </p:nvSpPr>
        <p:spPr>
          <a:ln/>
        </p:spPr>
        <p:txBody>
          <a:bodyPr/>
          <a:lstStyle>
            <a:lvl1pPr>
              <a:defRPr/>
            </a:lvl1pPr>
          </a:lstStyle>
          <a:p>
            <a:pPr>
              <a:defRPr/>
            </a:pPr>
            <a:fld id="{AF49A8CE-9C28-4E43-9DCE-A04CDA4EAE70}" type="slidenum">
              <a:rPr lang="en-US" altLang="en-US"/>
              <a:pPr>
                <a:defRPr/>
              </a:pPr>
              <a:t>‹#›</a:t>
            </a:fld>
            <a:endParaRPr lang="en-US" altLang="en-US"/>
          </a:p>
        </p:txBody>
      </p:sp>
    </p:spTree>
    <p:extLst>
      <p:ext uri="{BB962C8B-B14F-4D97-AF65-F5344CB8AC3E}">
        <p14:creationId xmlns:p14="http://schemas.microsoft.com/office/powerpoint/2010/main" val="2530342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B37A45B2-6F8C-5745-8B06-985B8AA027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a:extLst>
              <a:ext uri="{FF2B5EF4-FFF2-40B4-BE49-F238E27FC236}">
                <a16:creationId xmlns:a16="http://schemas.microsoft.com/office/drawing/2014/main" id="{33DDAE83-EA09-8A4F-A81C-85C3638491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a:extLst>
              <a:ext uri="{FF2B5EF4-FFF2-40B4-BE49-F238E27FC236}">
                <a16:creationId xmlns:a16="http://schemas.microsoft.com/office/drawing/2014/main" id="{5B2DBB5E-F440-0C47-AB47-967A4D47154B}"/>
              </a:ext>
            </a:extLst>
          </p:cNvPr>
          <p:cNvSpPr>
            <a:spLocks noGrp="1" noChangeArrowheads="1"/>
          </p:cNvSpPr>
          <p:nvPr>
            <p:ph type="sldNum" sz="quarter" idx="12"/>
          </p:nvPr>
        </p:nvSpPr>
        <p:spPr>
          <a:ln/>
        </p:spPr>
        <p:txBody>
          <a:bodyPr/>
          <a:lstStyle>
            <a:lvl1pPr>
              <a:defRPr/>
            </a:lvl1pPr>
          </a:lstStyle>
          <a:p>
            <a:pPr>
              <a:defRPr/>
            </a:pPr>
            <a:fld id="{CF0B914A-F4DD-374D-A422-D2E7B6F29C8A}" type="slidenum">
              <a:rPr lang="en-US" altLang="en-US"/>
              <a:pPr>
                <a:defRPr/>
              </a:pPr>
              <a:t>‹#›</a:t>
            </a:fld>
            <a:endParaRPr lang="en-US" altLang="en-US"/>
          </a:p>
        </p:txBody>
      </p:sp>
    </p:spTree>
    <p:extLst>
      <p:ext uri="{BB962C8B-B14F-4D97-AF65-F5344CB8AC3E}">
        <p14:creationId xmlns:p14="http://schemas.microsoft.com/office/powerpoint/2010/main" val="4116894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35094FC3-AA97-694E-9C1F-EBE633621D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29">
            <a:extLst>
              <a:ext uri="{FF2B5EF4-FFF2-40B4-BE49-F238E27FC236}">
                <a16:creationId xmlns:a16="http://schemas.microsoft.com/office/drawing/2014/main" id="{A3A0F0F0-E75D-0A42-8290-1DDD2E5FE6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30">
            <a:extLst>
              <a:ext uri="{FF2B5EF4-FFF2-40B4-BE49-F238E27FC236}">
                <a16:creationId xmlns:a16="http://schemas.microsoft.com/office/drawing/2014/main" id="{1DCDFB04-7DC4-5447-B98E-17C356DCE519}"/>
              </a:ext>
            </a:extLst>
          </p:cNvPr>
          <p:cNvSpPr>
            <a:spLocks noGrp="1" noChangeArrowheads="1"/>
          </p:cNvSpPr>
          <p:nvPr>
            <p:ph type="sldNum" sz="quarter" idx="12"/>
          </p:nvPr>
        </p:nvSpPr>
        <p:spPr>
          <a:ln/>
        </p:spPr>
        <p:txBody>
          <a:bodyPr/>
          <a:lstStyle>
            <a:lvl1pPr>
              <a:defRPr/>
            </a:lvl1pPr>
          </a:lstStyle>
          <a:p>
            <a:pPr>
              <a:defRPr/>
            </a:pPr>
            <a:fld id="{A89684D4-8715-DB49-AF0E-E634AAF4030C}" type="slidenum">
              <a:rPr lang="en-US" altLang="en-US"/>
              <a:pPr>
                <a:defRPr/>
              </a:pPr>
              <a:t>‹#›</a:t>
            </a:fld>
            <a:endParaRPr lang="en-US" altLang="en-US"/>
          </a:p>
        </p:txBody>
      </p:sp>
    </p:spTree>
    <p:extLst>
      <p:ext uri="{BB962C8B-B14F-4D97-AF65-F5344CB8AC3E}">
        <p14:creationId xmlns:p14="http://schemas.microsoft.com/office/powerpoint/2010/main" val="402624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22118497-33E2-A646-9072-8C2930B96E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29">
            <a:extLst>
              <a:ext uri="{FF2B5EF4-FFF2-40B4-BE49-F238E27FC236}">
                <a16:creationId xmlns:a16="http://schemas.microsoft.com/office/drawing/2014/main" id="{5D67F4A8-C182-8844-9BBD-05775D13ED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DEA4FE7-A2EF-294D-9F65-353FC5988A55}"/>
              </a:ext>
            </a:extLst>
          </p:cNvPr>
          <p:cNvSpPr>
            <a:spLocks noGrp="1" noChangeArrowheads="1"/>
          </p:cNvSpPr>
          <p:nvPr>
            <p:ph type="sldNum" sz="quarter" idx="12"/>
          </p:nvPr>
        </p:nvSpPr>
        <p:spPr>
          <a:ln/>
        </p:spPr>
        <p:txBody>
          <a:bodyPr/>
          <a:lstStyle>
            <a:lvl1pPr>
              <a:defRPr/>
            </a:lvl1pPr>
          </a:lstStyle>
          <a:p>
            <a:pPr>
              <a:defRPr/>
            </a:pPr>
            <a:fld id="{9BA1D663-D8F0-2547-A309-B4776C6B6624}" type="slidenum">
              <a:rPr lang="en-US" altLang="en-US"/>
              <a:pPr>
                <a:defRPr/>
              </a:pPr>
              <a:t>‹#›</a:t>
            </a:fld>
            <a:endParaRPr lang="en-US" altLang="en-US"/>
          </a:p>
        </p:txBody>
      </p:sp>
    </p:spTree>
    <p:extLst>
      <p:ext uri="{BB962C8B-B14F-4D97-AF65-F5344CB8AC3E}">
        <p14:creationId xmlns:p14="http://schemas.microsoft.com/office/powerpoint/2010/main" val="403860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DBA49B-9015-0445-8675-39A47846F8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8964B9-1628-2647-A363-95CA57450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6AE7D8-C6C3-C941-B2FE-C3FD92C0C6CD}"/>
              </a:ext>
            </a:extLst>
          </p:cNvPr>
          <p:cNvSpPr>
            <a:spLocks noGrp="1" noChangeArrowheads="1"/>
          </p:cNvSpPr>
          <p:nvPr>
            <p:ph type="sldNum" sz="quarter" idx="12"/>
          </p:nvPr>
        </p:nvSpPr>
        <p:spPr>
          <a:ln/>
        </p:spPr>
        <p:txBody>
          <a:bodyPr/>
          <a:lstStyle>
            <a:lvl1pPr>
              <a:defRPr/>
            </a:lvl1pPr>
          </a:lstStyle>
          <a:p>
            <a:pPr>
              <a:defRPr/>
            </a:pPr>
            <a:fld id="{05CA87DC-DA99-1246-B19D-F4C7E9F8C6A6}" type="slidenum">
              <a:rPr lang="en-US" altLang="en-US"/>
              <a:pPr>
                <a:defRPr/>
              </a:pPr>
              <a:t>‹#›</a:t>
            </a:fld>
            <a:endParaRPr lang="en-US" altLang="en-US"/>
          </a:p>
        </p:txBody>
      </p:sp>
    </p:spTree>
    <p:extLst>
      <p:ext uri="{BB962C8B-B14F-4D97-AF65-F5344CB8AC3E}">
        <p14:creationId xmlns:p14="http://schemas.microsoft.com/office/powerpoint/2010/main" val="2067002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F9B3B6D7-16EC-EC4F-BCEE-5699000CC8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29">
            <a:extLst>
              <a:ext uri="{FF2B5EF4-FFF2-40B4-BE49-F238E27FC236}">
                <a16:creationId xmlns:a16="http://schemas.microsoft.com/office/drawing/2014/main" id="{9ADA1C63-265A-9A45-8C22-596098A3BC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1078F78-CE2F-3A4D-877C-1B9352C2C796}"/>
              </a:ext>
            </a:extLst>
          </p:cNvPr>
          <p:cNvSpPr>
            <a:spLocks noGrp="1" noChangeArrowheads="1"/>
          </p:cNvSpPr>
          <p:nvPr>
            <p:ph type="sldNum" sz="quarter" idx="12"/>
          </p:nvPr>
        </p:nvSpPr>
        <p:spPr>
          <a:ln/>
        </p:spPr>
        <p:txBody>
          <a:bodyPr/>
          <a:lstStyle>
            <a:lvl1pPr>
              <a:defRPr/>
            </a:lvl1pPr>
          </a:lstStyle>
          <a:p>
            <a:pPr>
              <a:defRPr/>
            </a:pPr>
            <a:fld id="{E568A995-5792-F146-A9E6-415AB80F334F}" type="slidenum">
              <a:rPr lang="en-US" altLang="en-US"/>
              <a:pPr>
                <a:defRPr/>
              </a:pPr>
              <a:t>‹#›</a:t>
            </a:fld>
            <a:endParaRPr lang="en-US" altLang="en-US"/>
          </a:p>
        </p:txBody>
      </p:sp>
    </p:spTree>
    <p:extLst>
      <p:ext uri="{BB962C8B-B14F-4D97-AF65-F5344CB8AC3E}">
        <p14:creationId xmlns:p14="http://schemas.microsoft.com/office/powerpoint/2010/main" val="1821445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7B9BED6E-7C3F-B246-A3C9-9E48C8B5F5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a:extLst>
              <a:ext uri="{FF2B5EF4-FFF2-40B4-BE49-F238E27FC236}">
                <a16:creationId xmlns:a16="http://schemas.microsoft.com/office/drawing/2014/main" id="{ABE88EDC-AA95-544A-861F-4EF6D8C2C2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a:extLst>
              <a:ext uri="{FF2B5EF4-FFF2-40B4-BE49-F238E27FC236}">
                <a16:creationId xmlns:a16="http://schemas.microsoft.com/office/drawing/2014/main" id="{7408C63E-899C-4441-9128-7D7B8FD79C78}"/>
              </a:ext>
            </a:extLst>
          </p:cNvPr>
          <p:cNvSpPr>
            <a:spLocks noGrp="1" noChangeArrowheads="1"/>
          </p:cNvSpPr>
          <p:nvPr>
            <p:ph type="sldNum" sz="quarter" idx="12"/>
          </p:nvPr>
        </p:nvSpPr>
        <p:spPr>
          <a:ln/>
        </p:spPr>
        <p:txBody>
          <a:bodyPr/>
          <a:lstStyle>
            <a:lvl1pPr>
              <a:defRPr/>
            </a:lvl1pPr>
          </a:lstStyle>
          <a:p>
            <a:pPr>
              <a:defRPr/>
            </a:pPr>
            <a:fld id="{9EAE31BC-84D5-8044-A21E-B40EA0C0F7A2}" type="slidenum">
              <a:rPr lang="en-US" altLang="en-US"/>
              <a:pPr>
                <a:defRPr/>
              </a:pPr>
              <a:t>‹#›</a:t>
            </a:fld>
            <a:endParaRPr lang="en-US" altLang="en-US"/>
          </a:p>
        </p:txBody>
      </p:sp>
    </p:spTree>
    <p:extLst>
      <p:ext uri="{BB962C8B-B14F-4D97-AF65-F5344CB8AC3E}">
        <p14:creationId xmlns:p14="http://schemas.microsoft.com/office/powerpoint/2010/main" val="2750068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012B951C-AFD8-2F4B-B531-C4FECC3F3E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29">
            <a:extLst>
              <a:ext uri="{FF2B5EF4-FFF2-40B4-BE49-F238E27FC236}">
                <a16:creationId xmlns:a16="http://schemas.microsoft.com/office/drawing/2014/main" id="{5559CF8F-5D2A-F94F-ACD3-C930A75167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30">
            <a:extLst>
              <a:ext uri="{FF2B5EF4-FFF2-40B4-BE49-F238E27FC236}">
                <a16:creationId xmlns:a16="http://schemas.microsoft.com/office/drawing/2014/main" id="{78ED0C7F-8EDA-DA40-B177-D81E72C2C133}"/>
              </a:ext>
            </a:extLst>
          </p:cNvPr>
          <p:cNvSpPr>
            <a:spLocks noGrp="1" noChangeArrowheads="1"/>
          </p:cNvSpPr>
          <p:nvPr>
            <p:ph type="sldNum" sz="quarter" idx="12"/>
          </p:nvPr>
        </p:nvSpPr>
        <p:spPr>
          <a:ln/>
        </p:spPr>
        <p:txBody>
          <a:bodyPr/>
          <a:lstStyle>
            <a:lvl1pPr>
              <a:defRPr/>
            </a:lvl1pPr>
          </a:lstStyle>
          <a:p>
            <a:pPr>
              <a:defRPr/>
            </a:pPr>
            <a:fld id="{783093BD-F858-C34D-9D18-0B5389ECE32B}" type="slidenum">
              <a:rPr lang="en-US" altLang="en-US"/>
              <a:pPr>
                <a:defRPr/>
              </a:pPr>
              <a:t>‹#›</a:t>
            </a:fld>
            <a:endParaRPr lang="en-US" altLang="en-US"/>
          </a:p>
        </p:txBody>
      </p:sp>
    </p:spTree>
    <p:extLst>
      <p:ext uri="{BB962C8B-B14F-4D97-AF65-F5344CB8AC3E}">
        <p14:creationId xmlns:p14="http://schemas.microsoft.com/office/powerpoint/2010/main" val="4068871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12401E75-DF2B-7741-9C65-2B9DD80598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a:extLst>
              <a:ext uri="{FF2B5EF4-FFF2-40B4-BE49-F238E27FC236}">
                <a16:creationId xmlns:a16="http://schemas.microsoft.com/office/drawing/2014/main" id="{A97DD7FA-AB71-CE4A-9962-D89B46AAC8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EA9C721-3079-C04B-A5CE-1F58DC81C6EA}"/>
              </a:ext>
            </a:extLst>
          </p:cNvPr>
          <p:cNvSpPr>
            <a:spLocks noGrp="1" noChangeArrowheads="1"/>
          </p:cNvSpPr>
          <p:nvPr>
            <p:ph type="sldNum" sz="quarter" idx="12"/>
          </p:nvPr>
        </p:nvSpPr>
        <p:spPr>
          <a:ln/>
        </p:spPr>
        <p:txBody>
          <a:bodyPr/>
          <a:lstStyle>
            <a:lvl1pPr>
              <a:defRPr/>
            </a:lvl1pPr>
          </a:lstStyle>
          <a:p>
            <a:pPr>
              <a:defRPr/>
            </a:pPr>
            <a:fld id="{E0012E74-3D56-6443-B81B-AA0129E0C75E}" type="slidenum">
              <a:rPr lang="en-US" altLang="en-US"/>
              <a:pPr>
                <a:defRPr/>
              </a:pPr>
              <a:t>‹#›</a:t>
            </a:fld>
            <a:endParaRPr lang="en-US" altLang="en-US"/>
          </a:p>
        </p:txBody>
      </p:sp>
    </p:spTree>
    <p:extLst>
      <p:ext uri="{BB962C8B-B14F-4D97-AF65-F5344CB8AC3E}">
        <p14:creationId xmlns:p14="http://schemas.microsoft.com/office/powerpoint/2010/main" val="2478350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43C5A24D-0892-B347-B8D2-B6BB279E1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29">
            <a:extLst>
              <a:ext uri="{FF2B5EF4-FFF2-40B4-BE49-F238E27FC236}">
                <a16:creationId xmlns:a16="http://schemas.microsoft.com/office/drawing/2014/main" id="{2ACBDFBF-F517-4D4E-AC3A-32DE1156B0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B2C4FD-CC71-4C45-ADC7-4AD57983E7C6}"/>
              </a:ext>
            </a:extLst>
          </p:cNvPr>
          <p:cNvSpPr>
            <a:spLocks noGrp="1" noChangeArrowheads="1"/>
          </p:cNvSpPr>
          <p:nvPr>
            <p:ph type="sldNum" sz="quarter" idx="12"/>
          </p:nvPr>
        </p:nvSpPr>
        <p:spPr>
          <a:ln/>
        </p:spPr>
        <p:txBody>
          <a:bodyPr/>
          <a:lstStyle>
            <a:lvl1pPr>
              <a:defRPr/>
            </a:lvl1pPr>
          </a:lstStyle>
          <a:p>
            <a:pPr>
              <a:defRPr/>
            </a:pPr>
            <a:fld id="{CA736D9D-95B2-4146-B570-D233B7A55E64}" type="slidenum">
              <a:rPr lang="en-US" altLang="en-US"/>
              <a:pPr>
                <a:defRPr/>
              </a:pPr>
              <a:t>‹#›</a:t>
            </a:fld>
            <a:endParaRPr lang="en-US" altLang="en-US"/>
          </a:p>
        </p:txBody>
      </p:sp>
    </p:spTree>
    <p:extLst>
      <p:ext uri="{BB962C8B-B14F-4D97-AF65-F5344CB8AC3E}">
        <p14:creationId xmlns:p14="http://schemas.microsoft.com/office/powerpoint/2010/main" val="2509655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167D0CD4-C85A-1140-A5AE-589A51E690EA}"/>
              </a:ext>
            </a:extLst>
          </p:cNvPr>
          <p:cNvGrpSpPr>
            <a:grpSpLocks/>
          </p:cNvGrpSpPr>
          <p:nvPr/>
        </p:nvGrpSpPr>
        <p:grpSpPr bwMode="auto">
          <a:xfrm>
            <a:off x="0" y="-12700"/>
            <a:ext cx="9156700" cy="6870700"/>
            <a:chOff x="0" y="-8"/>
            <a:chExt cx="5768" cy="4328"/>
          </a:xfrm>
        </p:grpSpPr>
        <p:sp>
          <p:nvSpPr>
            <p:cNvPr id="5" name="Rectangle 1027">
              <a:extLst>
                <a:ext uri="{FF2B5EF4-FFF2-40B4-BE49-F238E27FC236}">
                  <a16:creationId xmlns:a16="http://schemas.microsoft.com/office/drawing/2014/main" id="{65B55EED-B841-904F-AFEB-DA6764058F9A}"/>
                </a:ext>
              </a:extLst>
            </p:cNvPr>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Rectangle 1028">
              <a:extLst>
                <a:ext uri="{FF2B5EF4-FFF2-40B4-BE49-F238E27FC236}">
                  <a16:creationId xmlns:a16="http://schemas.microsoft.com/office/drawing/2014/main" id="{7964EEE8-8315-6D42-AEA4-1A2F37973467}"/>
                </a:ext>
              </a:extLst>
            </p:cNvPr>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ＭＳ Ｐゴシック" pitchFamily="8" charset="-128"/>
              </a:endParaRPr>
            </a:p>
          </p:txBody>
        </p:sp>
        <p:sp>
          <p:nvSpPr>
            <p:cNvPr id="7" name="Freeform 1029">
              <a:extLst>
                <a:ext uri="{FF2B5EF4-FFF2-40B4-BE49-F238E27FC236}">
                  <a16:creationId xmlns:a16="http://schemas.microsoft.com/office/drawing/2014/main" id="{9311A587-FCEF-8E43-922A-016B6C50C19F}"/>
                </a:ext>
              </a:extLst>
            </p:cNvPr>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1030">
              <a:extLst>
                <a:ext uri="{FF2B5EF4-FFF2-40B4-BE49-F238E27FC236}">
                  <a16:creationId xmlns:a16="http://schemas.microsoft.com/office/drawing/2014/main" id="{903D17BA-9BEE-9342-9D6C-669CF7316CA2}"/>
                </a:ext>
              </a:extLst>
            </p:cNvPr>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1031">
              <a:extLst>
                <a:ext uri="{FF2B5EF4-FFF2-40B4-BE49-F238E27FC236}">
                  <a16:creationId xmlns:a16="http://schemas.microsoft.com/office/drawing/2014/main" id="{B877E448-1794-4147-8869-3D1919D2C47B}"/>
                </a:ext>
              </a:extLst>
            </p:cNvPr>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1032">
              <a:extLst>
                <a:ext uri="{FF2B5EF4-FFF2-40B4-BE49-F238E27FC236}">
                  <a16:creationId xmlns:a16="http://schemas.microsoft.com/office/drawing/2014/main" id="{F86AB1E9-28BC-3D4A-9EE8-9E70DC55F4FA}"/>
                </a:ext>
              </a:extLst>
            </p:cNvPr>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1033">
              <a:extLst>
                <a:ext uri="{FF2B5EF4-FFF2-40B4-BE49-F238E27FC236}">
                  <a16:creationId xmlns:a16="http://schemas.microsoft.com/office/drawing/2014/main" id="{C23AF71D-E46E-084B-B760-C695402E4F84}"/>
                </a:ext>
              </a:extLst>
            </p:cNvPr>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1034">
              <a:extLst>
                <a:ext uri="{FF2B5EF4-FFF2-40B4-BE49-F238E27FC236}">
                  <a16:creationId xmlns:a16="http://schemas.microsoft.com/office/drawing/2014/main" id="{C2545A11-E009-9C49-9C40-930580D7A74A}"/>
                </a:ext>
              </a:extLst>
            </p:cNvPr>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35">
              <a:extLst>
                <a:ext uri="{FF2B5EF4-FFF2-40B4-BE49-F238E27FC236}">
                  <a16:creationId xmlns:a16="http://schemas.microsoft.com/office/drawing/2014/main" id="{93A49981-1C3A-A84D-A748-9080AE2225CC}"/>
                </a:ext>
              </a:extLst>
            </p:cNvPr>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036">
              <a:extLst>
                <a:ext uri="{FF2B5EF4-FFF2-40B4-BE49-F238E27FC236}">
                  <a16:creationId xmlns:a16="http://schemas.microsoft.com/office/drawing/2014/main" id="{DD7FDB96-E8CB-1741-937F-68C35162F6F6}"/>
                </a:ext>
              </a:extLst>
            </p:cNvPr>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037">
              <a:extLst>
                <a:ext uri="{FF2B5EF4-FFF2-40B4-BE49-F238E27FC236}">
                  <a16:creationId xmlns:a16="http://schemas.microsoft.com/office/drawing/2014/main" id="{91895283-3DDB-D140-A477-265AA3CAF3C2}"/>
                </a:ext>
              </a:extLst>
            </p:cNvPr>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038">
              <a:extLst>
                <a:ext uri="{FF2B5EF4-FFF2-40B4-BE49-F238E27FC236}">
                  <a16:creationId xmlns:a16="http://schemas.microsoft.com/office/drawing/2014/main" id="{F986111B-2C13-CF44-A646-411ADCB006E8}"/>
                </a:ext>
              </a:extLst>
            </p:cNvPr>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039">
              <a:extLst>
                <a:ext uri="{FF2B5EF4-FFF2-40B4-BE49-F238E27FC236}">
                  <a16:creationId xmlns:a16="http://schemas.microsoft.com/office/drawing/2014/main" id="{F19855FA-D0D6-B24C-8338-5BB4ED189F26}"/>
                </a:ext>
              </a:extLst>
            </p:cNvPr>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040">
              <a:extLst>
                <a:ext uri="{FF2B5EF4-FFF2-40B4-BE49-F238E27FC236}">
                  <a16:creationId xmlns:a16="http://schemas.microsoft.com/office/drawing/2014/main" id="{D3FC8871-2ECD-6649-BB7F-5CC1AF1FA455}"/>
                </a:ext>
              </a:extLst>
            </p:cNvPr>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041">
              <a:extLst>
                <a:ext uri="{FF2B5EF4-FFF2-40B4-BE49-F238E27FC236}">
                  <a16:creationId xmlns:a16="http://schemas.microsoft.com/office/drawing/2014/main" id="{23CF0446-9F30-FB41-97D4-5A0CFD872B3F}"/>
                </a:ext>
              </a:extLst>
            </p:cNvPr>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042">
              <a:extLst>
                <a:ext uri="{FF2B5EF4-FFF2-40B4-BE49-F238E27FC236}">
                  <a16:creationId xmlns:a16="http://schemas.microsoft.com/office/drawing/2014/main" id="{7B4ED588-8375-5641-9419-1A8973D40A19}"/>
                </a:ext>
              </a:extLst>
            </p:cNvPr>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043">
              <a:extLst>
                <a:ext uri="{FF2B5EF4-FFF2-40B4-BE49-F238E27FC236}">
                  <a16:creationId xmlns:a16="http://schemas.microsoft.com/office/drawing/2014/main" id="{A615C4F7-C48D-1347-ACB8-8B2C1FD0BC12}"/>
                </a:ext>
              </a:extLst>
            </p:cNvPr>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044">
              <a:extLst>
                <a:ext uri="{FF2B5EF4-FFF2-40B4-BE49-F238E27FC236}">
                  <a16:creationId xmlns:a16="http://schemas.microsoft.com/office/drawing/2014/main" id="{4205D31D-D0FD-A449-B1CC-90E0518DA4BE}"/>
                </a:ext>
              </a:extLst>
            </p:cNvPr>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1045">
              <a:extLst>
                <a:ext uri="{FF2B5EF4-FFF2-40B4-BE49-F238E27FC236}">
                  <a16:creationId xmlns:a16="http://schemas.microsoft.com/office/drawing/2014/main" id="{40EBA137-0C0F-D84C-B6EE-4FE0D253B8AE}"/>
                </a:ext>
              </a:extLst>
            </p:cNvPr>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1046" descr="Topbanx">
              <a:extLst>
                <a:ext uri="{FF2B5EF4-FFF2-40B4-BE49-F238E27FC236}">
                  <a16:creationId xmlns:a16="http://schemas.microsoft.com/office/drawing/2014/main" id="{F0FC1FD7-3874-804D-B5B2-6455416DB9CA}"/>
                </a:ext>
              </a:extLst>
            </p:cNvPr>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047">
              <a:extLst>
                <a:ext uri="{FF2B5EF4-FFF2-40B4-BE49-F238E27FC236}">
                  <a16:creationId xmlns:a16="http://schemas.microsoft.com/office/drawing/2014/main" id="{4A15B24F-FBDE-8841-9898-925B097C8C05}"/>
                </a:ext>
              </a:extLst>
            </p:cNvPr>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26" name="Line 1048">
            <a:extLst>
              <a:ext uri="{FF2B5EF4-FFF2-40B4-BE49-F238E27FC236}">
                <a16:creationId xmlns:a16="http://schemas.microsoft.com/office/drawing/2014/main" id="{DAAA1A3B-CAA4-BE40-AE26-C57D6467F3FE}"/>
              </a:ext>
            </a:extLst>
          </p:cNvPr>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1049">
            <a:extLst>
              <a:ext uri="{FF2B5EF4-FFF2-40B4-BE49-F238E27FC236}">
                <a16:creationId xmlns:a16="http://schemas.microsoft.com/office/drawing/2014/main" id="{5DB8F14B-7062-D346-82F9-12B592034926}"/>
              </a:ext>
            </a:extLst>
          </p:cNvPr>
          <p:cNvGrpSpPr>
            <a:grpSpLocks/>
          </p:cNvGrpSpPr>
          <p:nvPr/>
        </p:nvGrpSpPr>
        <p:grpSpPr bwMode="auto">
          <a:xfrm>
            <a:off x="762000" y="3352800"/>
            <a:ext cx="457200" cy="457200"/>
            <a:chOff x="480" y="2112"/>
            <a:chExt cx="288" cy="288"/>
          </a:xfrm>
        </p:grpSpPr>
        <p:sp>
          <p:nvSpPr>
            <p:cNvPr id="28" name="Line 1050">
              <a:extLst>
                <a:ext uri="{FF2B5EF4-FFF2-40B4-BE49-F238E27FC236}">
                  <a16:creationId xmlns:a16="http://schemas.microsoft.com/office/drawing/2014/main" id="{225F894B-08FE-F240-AF37-5084715821C0}"/>
                </a:ext>
              </a:extLst>
            </p:cNvPr>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1051">
              <a:extLst>
                <a:ext uri="{FF2B5EF4-FFF2-40B4-BE49-F238E27FC236}">
                  <a16:creationId xmlns:a16="http://schemas.microsoft.com/office/drawing/2014/main" id="{23B7890E-3C16-E849-B3D0-34D3061B348A}"/>
                </a:ext>
              </a:extLst>
            </p:cNvPr>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471068" name="Rectangle 1052"/>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71069"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1054">
            <a:extLst>
              <a:ext uri="{FF2B5EF4-FFF2-40B4-BE49-F238E27FC236}">
                <a16:creationId xmlns:a16="http://schemas.microsoft.com/office/drawing/2014/main" id="{05BB6AE4-73B4-1347-A068-E72DF07583ED}"/>
              </a:ext>
            </a:extLst>
          </p:cNvPr>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1055">
            <a:extLst>
              <a:ext uri="{FF2B5EF4-FFF2-40B4-BE49-F238E27FC236}">
                <a16:creationId xmlns:a16="http://schemas.microsoft.com/office/drawing/2014/main" id="{57F711D6-04B4-DC44-A91B-86DD6EBBE40E}"/>
              </a:ext>
            </a:extLst>
          </p:cNvPr>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1056">
            <a:extLst>
              <a:ext uri="{FF2B5EF4-FFF2-40B4-BE49-F238E27FC236}">
                <a16:creationId xmlns:a16="http://schemas.microsoft.com/office/drawing/2014/main" id="{0D8FBAF0-6C31-2A40-8D73-E49CD8761DFB}"/>
              </a:ext>
            </a:extLst>
          </p:cNvPr>
          <p:cNvSpPr>
            <a:spLocks noGrp="1" noChangeArrowheads="1"/>
          </p:cNvSpPr>
          <p:nvPr>
            <p:ph type="sldNum" sz="quarter" idx="12"/>
          </p:nvPr>
        </p:nvSpPr>
        <p:spPr>
          <a:xfrm>
            <a:off x="7086600" y="6342063"/>
            <a:ext cx="1905000" cy="457200"/>
          </a:xfrm>
        </p:spPr>
        <p:txBody>
          <a:bodyPr/>
          <a:lstStyle>
            <a:lvl1pPr>
              <a:defRPr smtClean="0"/>
            </a:lvl1pPr>
          </a:lstStyle>
          <a:p>
            <a:pPr>
              <a:defRPr/>
            </a:pPr>
            <a:fld id="{C6468913-2065-F54E-BD2E-0C8710898589}" type="slidenum">
              <a:rPr lang="en-US" altLang="en-US"/>
              <a:pPr>
                <a:defRPr/>
              </a:pPr>
              <a:t>‹#›</a:t>
            </a:fld>
            <a:endParaRPr lang="en-US" altLang="en-US"/>
          </a:p>
        </p:txBody>
      </p:sp>
    </p:spTree>
    <p:extLst>
      <p:ext uri="{BB962C8B-B14F-4D97-AF65-F5344CB8AC3E}">
        <p14:creationId xmlns:p14="http://schemas.microsoft.com/office/powerpoint/2010/main" val="28939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a:extLst>
              <a:ext uri="{FF2B5EF4-FFF2-40B4-BE49-F238E27FC236}">
                <a16:creationId xmlns:a16="http://schemas.microsoft.com/office/drawing/2014/main" id="{96D0FE0D-049E-A442-B955-E371ACAC4F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50">
            <a:extLst>
              <a:ext uri="{FF2B5EF4-FFF2-40B4-BE49-F238E27FC236}">
                <a16:creationId xmlns:a16="http://schemas.microsoft.com/office/drawing/2014/main" id="{5E3EA4C7-F0B9-8D4F-A2D5-A799076C88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a:extLst>
              <a:ext uri="{FF2B5EF4-FFF2-40B4-BE49-F238E27FC236}">
                <a16:creationId xmlns:a16="http://schemas.microsoft.com/office/drawing/2014/main" id="{DB03313B-A7D3-294C-A810-F884B50BC96B}"/>
              </a:ext>
            </a:extLst>
          </p:cNvPr>
          <p:cNvSpPr>
            <a:spLocks noGrp="1" noChangeArrowheads="1"/>
          </p:cNvSpPr>
          <p:nvPr>
            <p:ph type="sldNum" sz="quarter" idx="12"/>
          </p:nvPr>
        </p:nvSpPr>
        <p:spPr>
          <a:ln/>
        </p:spPr>
        <p:txBody>
          <a:bodyPr/>
          <a:lstStyle>
            <a:lvl1pPr>
              <a:defRPr/>
            </a:lvl1pPr>
          </a:lstStyle>
          <a:p>
            <a:pPr>
              <a:defRPr/>
            </a:pPr>
            <a:fld id="{A61FBED0-CEFA-2440-ABE3-DB978C7F8178}" type="slidenum">
              <a:rPr lang="en-US" altLang="en-US"/>
              <a:pPr>
                <a:defRPr/>
              </a:pPr>
              <a:t>‹#›</a:t>
            </a:fld>
            <a:endParaRPr lang="en-US" altLang="en-US"/>
          </a:p>
        </p:txBody>
      </p:sp>
    </p:spTree>
    <p:extLst>
      <p:ext uri="{BB962C8B-B14F-4D97-AF65-F5344CB8AC3E}">
        <p14:creationId xmlns:p14="http://schemas.microsoft.com/office/powerpoint/2010/main" val="212090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9">
            <a:extLst>
              <a:ext uri="{FF2B5EF4-FFF2-40B4-BE49-F238E27FC236}">
                <a16:creationId xmlns:a16="http://schemas.microsoft.com/office/drawing/2014/main" id="{139BB959-95C9-D041-A03C-638805EFF1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50">
            <a:extLst>
              <a:ext uri="{FF2B5EF4-FFF2-40B4-BE49-F238E27FC236}">
                <a16:creationId xmlns:a16="http://schemas.microsoft.com/office/drawing/2014/main" id="{43EFEFED-36B9-2346-B329-8A140A00C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a:extLst>
              <a:ext uri="{FF2B5EF4-FFF2-40B4-BE49-F238E27FC236}">
                <a16:creationId xmlns:a16="http://schemas.microsoft.com/office/drawing/2014/main" id="{0D77DFFE-2CF9-0744-8637-6FB7787EA56A}"/>
              </a:ext>
            </a:extLst>
          </p:cNvPr>
          <p:cNvSpPr>
            <a:spLocks noGrp="1" noChangeArrowheads="1"/>
          </p:cNvSpPr>
          <p:nvPr>
            <p:ph type="sldNum" sz="quarter" idx="12"/>
          </p:nvPr>
        </p:nvSpPr>
        <p:spPr>
          <a:ln/>
        </p:spPr>
        <p:txBody>
          <a:bodyPr/>
          <a:lstStyle>
            <a:lvl1pPr>
              <a:defRPr/>
            </a:lvl1pPr>
          </a:lstStyle>
          <a:p>
            <a:pPr>
              <a:defRPr/>
            </a:pPr>
            <a:fld id="{67326E27-C9E6-F147-B663-0454F375133C}" type="slidenum">
              <a:rPr lang="en-US" altLang="en-US"/>
              <a:pPr>
                <a:defRPr/>
              </a:pPr>
              <a:t>‹#›</a:t>
            </a:fld>
            <a:endParaRPr lang="en-US" altLang="en-US"/>
          </a:p>
        </p:txBody>
      </p:sp>
    </p:spTree>
    <p:extLst>
      <p:ext uri="{BB962C8B-B14F-4D97-AF65-F5344CB8AC3E}">
        <p14:creationId xmlns:p14="http://schemas.microsoft.com/office/powerpoint/2010/main" val="1453682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9">
            <a:extLst>
              <a:ext uri="{FF2B5EF4-FFF2-40B4-BE49-F238E27FC236}">
                <a16:creationId xmlns:a16="http://schemas.microsoft.com/office/drawing/2014/main" id="{8991DD26-6143-F244-8A61-152FAE19FB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50">
            <a:extLst>
              <a:ext uri="{FF2B5EF4-FFF2-40B4-BE49-F238E27FC236}">
                <a16:creationId xmlns:a16="http://schemas.microsoft.com/office/drawing/2014/main" id="{569A2B2B-C5B6-D640-B2E0-FF7E150191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a:extLst>
              <a:ext uri="{FF2B5EF4-FFF2-40B4-BE49-F238E27FC236}">
                <a16:creationId xmlns:a16="http://schemas.microsoft.com/office/drawing/2014/main" id="{4C272FAE-3D23-5D42-8939-67CE44C8FA84}"/>
              </a:ext>
            </a:extLst>
          </p:cNvPr>
          <p:cNvSpPr>
            <a:spLocks noGrp="1" noChangeArrowheads="1"/>
          </p:cNvSpPr>
          <p:nvPr>
            <p:ph type="sldNum" sz="quarter" idx="12"/>
          </p:nvPr>
        </p:nvSpPr>
        <p:spPr>
          <a:ln/>
        </p:spPr>
        <p:txBody>
          <a:bodyPr/>
          <a:lstStyle>
            <a:lvl1pPr>
              <a:defRPr/>
            </a:lvl1pPr>
          </a:lstStyle>
          <a:p>
            <a:pPr>
              <a:defRPr/>
            </a:pPr>
            <a:fld id="{4350D1F2-0C18-E54B-AC08-818BA2566C20}" type="slidenum">
              <a:rPr lang="en-US" altLang="en-US"/>
              <a:pPr>
                <a:defRPr/>
              </a:pPr>
              <a:t>‹#›</a:t>
            </a:fld>
            <a:endParaRPr lang="en-US" altLang="en-US"/>
          </a:p>
        </p:txBody>
      </p:sp>
    </p:spTree>
    <p:extLst>
      <p:ext uri="{BB962C8B-B14F-4D97-AF65-F5344CB8AC3E}">
        <p14:creationId xmlns:p14="http://schemas.microsoft.com/office/powerpoint/2010/main" val="3624844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9">
            <a:extLst>
              <a:ext uri="{FF2B5EF4-FFF2-40B4-BE49-F238E27FC236}">
                <a16:creationId xmlns:a16="http://schemas.microsoft.com/office/drawing/2014/main" id="{298D6DB3-2727-924F-84DC-2764EC0FE2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50">
            <a:extLst>
              <a:ext uri="{FF2B5EF4-FFF2-40B4-BE49-F238E27FC236}">
                <a16:creationId xmlns:a16="http://schemas.microsoft.com/office/drawing/2014/main" id="{3DCD48F5-F892-484B-9D40-3BC80908D9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51">
            <a:extLst>
              <a:ext uri="{FF2B5EF4-FFF2-40B4-BE49-F238E27FC236}">
                <a16:creationId xmlns:a16="http://schemas.microsoft.com/office/drawing/2014/main" id="{6C30E18C-7ACC-024A-A881-F0CC9B3B321F}"/>
              </a:ext>
            </a:extLst>
          </p:cNvPr>
          <p:cNvSpPr>
            <a:spLocks noGrp="1" noChangeArrowheads="1"/>
          </p:cNvSpPr>
          <p:nvPr>
            <p:ph type="sldNum" sz="quarter" idx="12"/>
          </p:nvPr>
        </p:nvSpPr>
        <p:spPr>
          <a:ln/>
        </p:spPr>
        <p:txBody>
          <a:bodyPr/>
          <a:lstStyle>
            <a:lvl1pPr>
              <a:defRPr/>
            </a:lvl1pPr>
          </a:lstStyle>
          <a:p>
            <a:pPr>
              <a:defRPr/>
            </a:pPr>
            <a:fld id="{41DEF372-9477-6B44-96CD-4B38B2133A95}" type="slidenum">
              <a:rPr lang="en-US" altLang="en-US"/>
              <a:pPr>
                <a:defRPr/>
              </a:pPr>
              <a:t>‹#›</a:t>
            </a:fld>
            <a:endParaRPr lang="en-US" altLang="en-US"/>
          </a:p>
        </p:txBody>
      </p:sp>
    </p:spTree>
    <p:extLst>
      <p:ext uri="{BB962C8B-B14F-4D97-AF65-F5344CB8AC3E}">
        <p14:creationId xmlns:p14="http://schemas.microsoft.com/office/powerpoint/2010/main" val="228308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EE5EBD-5969-6440-B78A-A8B87B1967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ADFF15-78A2-7F4A-B8EC-0827A15CDC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3599341-CC23-8343-8E65-CDC7E798A4D5}"/>
              </a:ext>
            </a:extLst>
          </p:cNvPr>
          <p:cNvSpPr>
            <a:spLocks noGrp="1" noChangeArrowheads="1"/>
          </p:cNvSpPr>
          <p:nvPr>
            <p:ph type="sldNum" sz="quarter" idx="12"/>
          </p:nvPr>
        </p:nvSpPr>
        <p:spPr>
          <a:ln/>
        </p:spPr>
        <p:txBody>
          <a:bodyPr/>
          <a:lstStyle>
            <a:lvl1pPr>
              <a:defRPr/>
            </a:lvl1pPr>
          </a:lstStyle>
          <a:p>
            <a:pPr>
              <a:defRPr/>
            </a:pPr>
            <a:fld id="{A3819699-75B3-9743-B0E3-EDEE20882B50}" type="slidenum">
              <a:rPr lang="en-US" altLang="en-US"/>
              <a:pPr>
                <a:defRPr/>
              </a:pPr>
              <a:t>‹#›</a:t>
            </a:fld>
            <a:endParaRPr lang="en-US" altLang="en-US"/>
          </a:p>
        </p:txBody>
      </p:sp>
    </p:spTree>
    <p:extLst>
      <p:ext uri="{BB962C8B-B14F-4D97-AF65-F5344CB8AC3E}">
        <p14:creationId xmlns:p14="http://schemas.microsoft.com/office/powerpoint/2010/main" val="1781284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9">
            <a:extLst>
              <a:ext uri="{FF2B5EF4-FFF2-40B4-BE49-F238E27FC236}">
                <a16:creationId xmlns:a16="http://schemas.microsoft.com/office/drawing/2014/main" id="{20DC37BA-D958-F540-92ED-57BFC8F1DA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50">
            <a:extLst>
              <a:ext uri="{FF2B5EF4-FFF2-40B4-BE49-F238E27FC236}">
                <a16:creationId xmlns:a16="http://schemas.microsoft.com/office/drawing/2014/main" id="{A7D49F29-C3BB-B944-AF9C-6D567A056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51">
            <a:extLst>
              <a:ext uri="{FF2B5EF4-FFF2-40B4-BE49-F238E27FC236}">
                <a16:creationId xmlns:a16="http://schemas.microsoft.com/office/drawing/2014/main" id="{DB234B2E-82E3-264C-B32C-5AC90D3010FC}"/>
              </a:ext>
            </a:extLst>
          </p:cNvPr>
          <p:cNvSpPr>
            <a:spLocks noGrp="1" noChangeArrowheads="1"/>
          </p:cNvSpPr>
          <p:nvPr>
            <p:ph type="sldNum" sz="quarter" idx="12"/>
          </p:nvPr>
        </p:nvSpPr>
        <p:spPr>
          <a:ln/>
        </p:spPr>
        <p:txBody>
          <a:bodyPr/>
          <a:lstStyle>
            <a:lvl1pPr>
              <a:defRPr/>
            </a:lvl1pPr>
          </a:lstStyle>
          <a:p>
            <a:pPr>
              <a:defRPr/>
            </a:pPr>
            <a:fld id="{23C71551-1298-6045-8155-5971A1D54290}" type="slidenum">
              <a:rPr lang="en-US" altLang="en-US"/>
              <a:pPr>
                <a:defRPr/>
              </a:pPr>
              <a:t>‹#›</a:t>
            </a:fld>
            <a:endParaRPr lang="en-US" altLang="en-US"/>
          </a:p>
        </p:txBody>
      </p:sp>
    </p:spTree>
    <p:extLst>
      <p:ext uri="{BB962C8B-B14F-4D97-AF65-F5344CB8AC3E}">
        <p14:creationId xmlns:p14="http://schemas.microsoft.com/office/powerpoint/2010/main" val="4236051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a:extLst>
              <a:ext uri="{FF2B5EF4-FFF2-40B4-BE49-F238E27FC236}">
                <a16:creationId xmlns:a16="http://schemas.microsoft.com/office/drawing/2014/main" id="{06752014-5B31-3143-94C8-2ECA144DF2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50">
            <a:extLst>
              <a:ext uri="{FF2B5EF4-FFF2-40B4-BE49-F238E27FC236}">
                <a16:creationId xmlns:a16="http://schemas.microsoft.com/office/drawing/2014/main" id="{CF5C49EE-2970-6E46-A682-B4D6A92B3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51">
            <a:extLst>
              <a:ext uri="{FF2B5EF4-FFF2-40B4-BE49-F238E27FC236}">
                <a16:creationId xmlns:a16="http://schemas.microsoft.com/office/drawing/2014/main" id="{C8F4177D-7B59-6B40-AB53-6ABF266E12C4}"/>
              </a:ext>
            </a:extLst>
          </p:cNvPr>
          <p:cNvSpPr>
            <a:spLocks noGrp="1" noChangeArrowheads="1"/>
          </p:cNvSpPr>
          <p:nvPr>
            <p:ph type="sldNum" sz="quarter" idx="12"/>
          </p:nvPr>
        </p:nvSpPr>
        <p:spPr>
          <a:ln/>
        </p:spPr>
        <p:txBody>
          <a:bodyPr/>
          <a:lstStyle>
            <a:lvl1pPr>
              <a:defRPr/>
            </a:lvl1pPr>
          </a:lstStyle>
          <a:p>
            <a:pPr>
              <a:defRPr/>
            </a:pPr>
            <a:fld id="{150AF2F8-BBFC-3649-8011-19A256ACE351}" type="slidenum">
              <a:rPr lang="en-US" altLang="en-US"/>
              <a:pPr>
                <a:defRPr/>
              </a:pPr>
              <a:t>‹#›</a:t>
            </a:fld>
            <a:endParaRPr lang="en-US" altLang="en-US"/>
          </a:p>
        </p:txBody>
      </p:sp>
    </p:spTree>
    <p:extLst>
      <p:ext uri="{BB962C8B-B14F-4D97-AF65-F5344CB8AC3E}">
        <p14:creationId xmlns:p14="http://schemas.microsoft.com/office/powerpoint/2010/main" val="4150238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a:extLst>
              <a:ext uri="{FF2B5EF4-FFF2-40B4-BE49-F238E27FC236}">
                <a16:creationId xmlns:a16="http://schemas.microsoft.com/office/drawing/2014/main" id="{E4FE0021-160C-4544-8021-5123247DCC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50">
            <a:extLst>
              <a:ext uri="{FF2B5EF4-FFF2-40B4-BE49-F238E27FC236}">
                <a16:creationId xmlns:a16="http://schemas.microsoft.com/office/drawing/2014/main" id="{376CCF82-6DFC-AC4C-A6B3-1ED020A6D6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a:extLst>
              <a:ext uri="{FF2B5EF4-FFF2-40B4-BE49-F238E27FC236}">
                <a16:creationId xmlns:a16="http://schemas.microsoft.com/office/drawing/2014/main" id="{FB7DCCD5-E14D-D845-819E-022119999FC1}"/>
              </a:ext>
            </a:extLst>
          </p:cNvPr>
          <p:cNvSpPr>
            <a:spLocks noGrp="1" noChangeArrowheads="1"/>
          </p:cNvSpPr>
          <p:nvPr>
            <p:ph type="sldNum" sz="quarter" idx="12"/>
          </p:nvPr>
        </p:nvSpPr>
        <p:spPr>
          <a:ln/>
        </p:spPr>
        <p:txBody>
          <a:bodyPr/>
          <a:lstStyle>
            <a:lvl1pPr>
              <a:defRPr/>
            </a:lvl1pPr>
          </a:lstStyle>
          <a:p>
            <a:pPr>
              <a:defRPr/>
            </a:pPr>
            <a:fld id="{C540D556-24E2-BB40-A68D-1091F75BDBAC}" type="slidenum">
              <a:rPr lang="en-US" altLang="en-US"/>
              <a:pPr>
                <a:defRPr/>
              </a:pPr>
              <a:t>‹#›</a:t>
            </a:fld>
            <a:endParaRPr lang="en-US" altLang="en-US"/>
          </a:p>
        </p:txBody>
      </p:sp>
    </p:spTree>
    <p:extLst>
      <p:ext uri="{BB962C8B-B14F-4D97-AF65-F5344CB8AC3E}">
        <p14:creationId xmlns:p14="http://schemas.microsoft.com/office/powerpoint/2010/main" val="1002521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a:extLst>
              <a:ext uri="{FF2B5EF4-FFF2-40B4-BE49-F238E27FC236}">
                <a16:creationId xmlns:a16="http://schemas.microsoft.com/office/drawing/2014/main" id="{C617AABC-29A4-9F46-85FE-4296D4F7B1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50">
            <a:extLst>
              <a:ext uri="{FF2B5EF4-FFF2-40B4-BE49-F238E27FC236}">
                <a16:creationId xmlns:a16="http://schemas.microsoft.com/office/drawing/2014/main" id="{6CE52E04-F8B4-0A43-8071-D0AA3531B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a:extLst>
              <a:ext uri="{FF2B5EF4-FFF2-40B4-BE49-F238E27FC236}">
                <a16:creationId xmlns:a16="http://schemas.microsoft.com/office/drawing/2014/main" id="{FF4D91E7-4F30-5449-ACBA-BECC186A0CAC}"/>
              </a:ext>
            </a:extLst>
          </p:cNvPr>
          <p:cNvSpPr>
            <a:spLocks noGrp="1" noChangeArrowheads="1"/>
          </p:cNvSpPr>
          <p:nvPr>
            <p:ph type="sldNum" sz="quarter" idx="12"/>
          </p:nvPr>
        </p:nvSpPr>
        <p:spPr>
          <a:ln/>
        </p:spPr>
        <p:txBody>
          <a:bodyPr/>
          <a:lstStyle>
            <a:lvl1pPr>
              <a:defRPr/>
            </a:lvl1pPr>
          </a:lstStyle>
          <a:p>
            <a:pPr>
              <a:defRPr/>
            </a:pPr>
            <a:fld id="{693B62DA-E003-E746-AA65-3D7CAC48A894}" type="slidenum">
              <a:rPr lang="en-US" altLang="en-US"/>
              <a:pPr>
                <a:defRPr/>
              </a:pPr>
              <a:t>‹#›</a:t>
            </a:fld>
            <a:endParaRPr lang="en-US" altLang="en-US"/>
          </a:p>
        </p:txBody>
      </p:sp>
    </p:spTree>
    <p:extLst>
      <p:ext uri="{BB962C8B-B14F-4D97-AF65-F5344CB8AC3E}">
        <p14:creationId xmlns:p14="http://schemas.microsoft.com/office/powerpoint/2010/main" val="573602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a:extLst>
              <a:ext uri="{FF2B5EF4-FFF2-40B4-BE49-F238E27FC236}">
                <a16:creationId xmlns:a16="http://schemas.microsoft.com/office/drawing/2014/main" id="{F82E3391-5380-174F-A025-6E30EB4531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50">
            <a:extLst>
              <a:ext uri="{FF2B5EF4-FFF2-40B4-BE49-F238E27FC236}">
                <a16:creationId xmlns:a16="http://schemas.microsoft.com/office/drawing/2014/main" id="{5C502B06-E4E6-A949-B2E6-4A8CE5FB9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a:extLst>
              <a:ext uri="{FF2B5EF4-FFF2-40B4-BE49-F238E27FC236}">
                <a16:creationId xmlns:a16="http://schemas.microsoft.com/office/drawing/2014/main" id="{F457AF52-8E75-8E4B-9D7F-8FD4A69BB1C5}"/>
              </a:ext>
            </a:extLst>
          </p:cNvPr>
          <p:cNvSpPr>
            <a:spLocks noGrp="1" noChangeArrowheads="1"/>
          </p:cNvSpPr>
          <p:nvPr>
            <p:ph type="sldNum" sz="quarter" idx="12"/>
          </p:nvPr>
        </p:nvSpPr>
        <p:spPr>
          <a:ln/>
        </p:spPr>
        <p:txBody>
          <a:bodyPr/>
          <a:lstStyle>
            <a:lvl1pPr>
              <a:defRPr/>
            </a:lvl1pPr>
          </a:lstStyle>
          <a:p>
            <a:pPr>
              <a:defRPr/>
            </a:pPr>
            <a:fld id="{26304178-E532-5A49-AF16-3A68C910107F}" type="slidenum">
              <a:rPr lang="en-US" altLang="en-US"/>
              <a:pPr>
                <a:defRPr/>
              </a:pPr>
              <a:t>‹#›</a:t>
            </a:fld>
            <a:endParaRPr lang="en-US" altLang="en-US"/>
          </a:p>
        </p:txBody>
      </p:sp>
    </p:spTree>
    <p:extLst>
      <p:ext uri="{BB962C8B-B14F-4D97-AF65-F5344CB8AC3E}">
        <p14:creationId xmlns:p14="http://schemas.microsoft.com/office/powerpoint/2010/main" val="3449194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a:extLst>
              <a:ext uri="{FF2B5EF4-FFF2-40B4-BE49-F238E27FC236}">
                <a16:creationId xmlns:a16="http://schemas.microsoft.com/office/drawing/2014/main" id="{185E558C-8E05-3C48-9A8A-6C5CDB193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50">
            <a:extLst>
              <a:ext uri="{FF2B5EF4-FFF2-40B4-BE49-F238E27FC236}">
                <a16:creationId xmlns:a16="http://schemas.microsoft.com/office/drawing/2014/main" id="{31965396-3CB3-3048-A20D-35F7A464F5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a:extLst>
              <a:ext uri="{FF2B5EF4-FFF2-40B4-BE49-F238E27FC236}">
                <a16:creationId xmlns:a16="http://schemas.microsoft.com/office/drawing/2014/main" id="{14B0D779-486C-EC4B-B90F-08DC339D53BF}"/>
              </a:ext>
            </a:extLst>
          </p:cNvPr>
          <p:cNvSpPr>
            <a:spLocks noGrp="1" noChangeArrowheads="1"/>
          </p:cNvSpPr>
          <p:nvPr>
            <p:ph type="sldNum" sz="quarter" idx="12"/>
          </p:nvPr>
        </p:nvSpPr>
        <p:spPr>
          <a:ln/>
        </p:spPr>
        <p:txBody>
          <a:bodyPr/>
          <a:lstStyle>
            <a:lvl1pPr>
              <a:defRPr/>
            </a:lvl1pPr>
          </a:lstStyle>
          <a:p>
            <a:pPr>
              <a:defRPr/>
            </a:pPr>
            <a:fld id="{3D050125-7921-FE4F-8143-E6796542F28D}" type="slidenum">
              <a:rPr lang="en-US" altLang="en-US"/>
              <a:pPr>
                <a:defRPr/>
              </a:pPr>
              <a:t>‹#›</a:t>
            </a:fld>
            <a:endParaRPr lang="en-US" altLang="en-US"/>
          </a:p>
        </p:txBody>
      </p:sp>
    </p:spTree>
    <p:extLst>
      <p:ext uri="{BB962C8B-B14F-4D97-AF65-F5344CB8AC3E}">
        <p14:creationId xmlns:p14="http://schemas.microsoft.com/office/powerpoint/2010/main" val="152208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a:extLst>
              <a:ext uri="{FF2B5EF4-FFF2-40B4-BE49-F238E27FC236}">
                <a16:creationId xmlns:a16="http://schemas.microsoft.com/office/drawing/2014/main" id="{79AF98E1-99EF-A544-AF76-A9F33C013F60}"/>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a typeface="ＭＳ Ｐゴシック" pitchFamily="8" charset="-128"/>
            </a:endParaRPr>
          </a:p>
        </p:txBody>
      </p:sp>
      <p:sp>
        <p:nvSpPr>
          <p:cNvPr id="5" name="Freeform 1027">
            <a:extLst>
              <a:ext uri="{FF2B5EF4-FFF2-40B4-BE49-F238E27FC236}">
                <a16:creationId xmlns:a16="http://schemas.microsoft.com/office/drawing/2014/main" id="{D4D308EB-2EE9-BC45-8613-1783761FFBAF}"/>
              </a:ext>
            </a:extLst>
          </p:cNvPr>
          <p:cNvSpPr>
            <a:spLocks/>
          </p:cNvSpPr>
          <p:nvPr/>
        </p:nvSpPr>
        <p:spPr bwMode="white">
          <a:xfrm>
            <a:off x="-9525" y="4489450"/>
            <a:ext cx="5754688" cy="2368550"/>
          </a:xfrm>
          <a:custGeom>
            <a:avLst/>
            <a:gdLst>
              <a:gd name="T0" fmla="*/ 0 w 3625"/>
              <a:gd name="T1" fmla="*/ 2147483646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6 w 3625"/>
              <a:gd name="T15" fmla="*/ 196572188 h 1492"/>
              <a:gd name="T16" fmla="*/ 2147483646 w 3625"/>
              <a:gd name="T17" fmla="*/ 264617200 h 1492"/>
              <a:gd name="T18" fmla="*/ 2147483646 w 3625"/>
              <a:gd name="T19" fmla="*/ 335181575 h 1492"/>
              <a:gd name="T20" fmla="*/ 2147483646 w 3625"/>
              <a:gd name="T21" fmla="*/ 441028138 h 1492"/>
              <a:gd name="T22" fmla="*/ 2147483646 w 3625"/>
              <a:gd name="T23" fmla="*/ 546874700 h 1492"/>
              <a:gd name="T24" fmla="*/ 2147483646 w 3625"/>
              <a:gd name="T25" fmla="*/ 677922825 h 1492"/>
              <a:gd name="T26" fmla="*/ 2147483646 w 3625"/>
              <a:gd name="T27" fmla="*/ 776208125 h 1492"/>
              <a:gd name="T28" fmla="*/ 2147483646 w 3625"/>
              <a:gd name="T29" fmla="*/ 967740000 h 1492"/>
              <a:gd name="T30" fmla="*/ 2147483646 w 3625"/>
              <a:gd name="T31" fmla="*/ 1118949375 h 1492"/>
              <a:gd name="T32" fmla="*/ 2147483646 w 3625"/>
              <a:gd name="T33" fmla="*/ 1378526263 h 1492"/>
              <a:gd name="T34" fmla="*/ 2147483646 w 3625"/>
              <a:gd name="T35" fmla="*/ 1668343438 h 1492"/>
              <a:gd name="T36" fmla="*/ 2147483646 w 3625"/>
              <a:gd name="T37" fmla="*/ 1980842813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p>
            <a:endParaRPr lang="en-US"/>
          </a:p>
        </p:txBody>
      </p:sp>
      <p:sp>
        <p:nvSpPr>
          <p:cNvPr id="6" name="Freeform 1028">
            <a:extLst>
              <a:ext uri="{FF2B5EF4-FFF2-40B4-BE49-F238E27FC236}">
                <a16:creationId xmlns:a16="http://schemas.microsoft.com/office/drawing/2014/main" id="{829A0442-AC7D-CD43-B711-8EE0ECC78CF6}"/>
              </a:ext>
            </a:extLst>
          </p:cNvPr>
          <p:cNvSpPr>
            <a:spLocks/>
          </p:cNvSpPr>
          <p:nvPr/>
        </p:nvSpPr>
        <p:spPr bwMode="white">
          <a:xfrm>
            <a:off x="0" y="3817938"/>
            <a:ext cx="8164513" cy="3019425"/>
          </a:xfrm>
          <a:custGeom>
            <a:avLst/>
            <a:gdLst>
              <a:gd name="T0" fmla="*/ 2147483646 w 5143"/>
              <a:gd name="T1" fmla="*/ 1020664075 h 1902"/>
              <a:gd name="T2" fmla="*/ 2147483646 w 5143"/>
              <a:gd name="T3" fmla="*/ 839212825 h 1902"/>
              <a:gd name="T4" fmla="*/ 2147483646 w 5143"/>
              <a:gd name="T5" fmla="*/ 657761575 h 1902"/>
              <a:gd name="T6" fmla="*/ 2147483646 w 5143"/>
              <a:gd name="T7" fmla="*/ 498990938 h 1902"/>
              <a:gd name="T8" fmla="*/ 2147483646 w 5143"/>
              <a:gd name="T9" fmla="*/ 385584700 h 1902"/>
              <a:gd name="T10" fmla="*/ 2147483646 w 5143"/>
              <a:gd name="T11" fmla="*/ 279738138 h 1902"/>
              <a:gd name="T12" fmla="*/ 2147483646 w 5143"/>
              <a:gd name="T13" fmla="*/ 189012513 h 1902"/>
              <a:gd name="T14" fmla="*/ 2147483646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6 w 5143"/>
              <a:gd name="T39" fmla="*/ 1096268763 h 1902"/>
              <a:gd name="T40" fmla="*/ 2147483646 w 5143"/>
              <a:gd name="T41" fmla="*/ 1194554063 h 1902"/>
              <a:gd name="T42" fmla="*/ 2147483646 w 5143"/>
              <a:gd name="T43" fmla="*/ 1360884375 h 1902"/>
              <a:gd name="T44" fmla="*/ 2147483646 w 5143"/>
              <a:gd name="T45" fmla="*/ 1519655013 h 1902"/>
              <a:gd name="T46" fmla="*/ 2147483646 w 5143"/>
              <a:gd name="T47" fmla="*/ 1708665938 h 1902"/>
              <a:gd name="T48" fmla="*/ 2147483646 w 5143"/>
              <a:gd name="T49" fmla="*/ 1882557513 h 1902"/>
              <a:gd name="T50" fmla="*/ 2147483646 w 5143"/>
              <a:gd name="T51" fmla="*/ 2147173125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018645950 h 1902"/>
              <a:gd name="T86" fmla="*/ 2147483646 w 5143"/>
              <a:gd name="T87" fmla="*/ 1769149688 h 1902"/>
              <a:gd name="T88" fmla="*/ 2147483646 w 5143"/>
              <a:gd name="T89" fmla="*/ 1481851875 h 1902"/>
              <a:gd name="T90" fmla="*/ 2147483646 w 5143"/>
              <a:gd name="T91" fmla="*/ 1232357200 h 1902"/>
              <a:gd name="T92" fmla="*/ 2147483646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1029">
            <a:extLst>
              <a:ext uri="{FF2B5EF4-FFF2-40B4-BE49-F238E27FC236}">
                <a16:creationId xmlns:a16="http://schemas.microsoft.com/office/drawing/2014/main" id="{C6988A1C-1C85-804E-A37A-30091D6E37B8}"/>
              </a:ext>
            </a:extLst>
          </p:cNvPr>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6 w 5760"/>
              <a:gd name="T9" fmla="*/ 1005543274 h 2325"/>
              <a:gd name="T10" fmla="*/ 2147483646 w 5760"/>
              <a:gd name="T11" fmla="*/ 1073586708 h 2325"/>
              <a:gd name="T12" fmla="*/ 2147483646 w 5760"/>
              <a:gd name="T13" fmla="*/ 1171873609 h 2325"/>
              <a:gd name="T14" fmla="*/ 2147483646 w 5760"/>
              <a:gd name="T15" fmla="*/ 1285279862 h 2325"/>
              <a:gd name="T16" fmla="*/ 2147483646 w 5760"/>
              <a:gd name="T17" fmla="*/ 1436489257 h 2325"/>
              <a:gd name="T18" fmla="*/ 2147483646 w 5760"/>
              <a:gd name="T19" fmla="*/ 1587698653 h 2325"/>
              <a:gd name="T20" fmla="*/ 2147483646 w 5760"/>
              <a:gd name="T21" fmla="*/ 1731348372 h 2325"/>
              <a:gd name="T22" fmla="*/ 2147483646 w 5760"/>
              <a:gd name="T23" fmla="*/ 1912799647 h 2325"/>
              <a:gd name="T24" fmla="*/ 2147483646 w 5760"/>
              <a:gd name="T25" fmla="*/ 2109371861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09371861 h 2325"/>
              <a:gd name="T62" fmla="*/ 2147483646 w 5760"/>
              <a:gd name="T63" fmla="*/ 1943041526 h 2325"/>
              <a:gd name="T64" fmla="*/ 2147483646 w 5760"/>
              <a:gd name="T65" fmla="*/ 1791832130 h 2325"/>
              <a:gd name="T66" fmla="*/ 2147483646 w 5760"/>
              <a:gd name="T67" fmla="*/ 1640622735 h 2325"/>
              <a:gd name="T68" fmla="*/ 2147483646 w 5760"/>
              <a:gd name="T69" fmla="*/ 1512093955 h 2325"/>
              <a:gd name="T70" fmla="*/ 2147483646 w 5760"/>
              <a:gd name="T71" fmla="*/ 1391126438 h 2325"/>
              <a:gd name="T72" fmla="*/ 2147483646 w 5760"/>
              <a:gd name="T73" fmla="*/ 1217236427 h 2325"/>
              <a:gd name="T74" fmla="*/ 2147483646 w 5760"/>
              <a:gd name="T75" fmla="*/ 1066027032 h 2325"/>
              <a:gd name="T76" fmla="*/ 2147483646 w 5760"/>
              <a:gd name="T77" fmla="*/ 945059516 h 2325"/>
              <a:gd name="T78" fmla="*/ 2147483646 w 5760"/>
              <a:gd name="T79" fmla="*/ 786288857 h 2325"/>
              <a:gd name="T80" fmla="*/ 2147483646 w 5760"/>
              <a:gd name="T81" fmla="*/ 657761664 h 2325"/>
              <a:gd name="T82" fmla="*/ 2147483646 w 5760"/>
              <a:gd name="T83" fmla="*/ 536794148 h 2325"/>
              <a:gd name="T84" fmla="*/ 2147483646 w 5760"/>
              <a:gd name="T85" fmla="*/ 430947571 h 2325"/>
              <a:gd name="T86" fmla="*/ 2147483646 w 5760"/>
              <a:gd name="T87" fmla="*/ 347781610 h 2325"/>
              <a:gd name="T88" fmla="*/ 2147483646 w 5760"/>
              <a:gd name="T89" fmla="*/ 272176912 h 2325"/>
              <a:gd name="T90" fmla="*/ 2147483646 w 5760"/>
              <a:gd name="T91" fmla="*/ 204133478 h 2325"/>
              <a:gd name="T92" fmla="*/ 2147483646 w 5760"/>
              <a:gd name="T93" fmla="*/ 151209395 h 2325"/>
              <a:gd name="T94" fmla="*/ 2147483646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1030">
            <a:extLst>
              <a:ext uri="{FF2B5EF4-FFF2-40B4-BE49-F238E27FC236}">
                <a16:creationId xmlns:a16="http://schemas.microsoft.com/office/drawing/2014/main" id="{7D4FE1DF-336C-884D-96A5-397431D1335F}"/>
              </a:ext>
            </a:extLst>
          </p:cNvPr>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6 w 5760"/>
              <a:gd name="T9" fmla="*/ 945059577 h 1573"/>
              <a:gd name="T10" fmla="*/ 2147483646 w 5760"/>
              <a:gd name="T11" fmla="*/ 990422398 h 1573"/>
              <a:gd name="T12" fmla="*/ 2147483646 w 5760"/>
              <a:gd name="T13" fmla="*/ 1035785220 h 1573"/>
              <a:gd name="T14" fmla="*/ 2147483646 w 5760"/>
              <a:gd name="T15" fmla="*/ 1096268982 h 1573"/>
              <a:gd name="T16" fmla="*/ 2147483646 w 5760"/>
              <a:gd name="T17" fmla="*/ 1164312421 h 1573"/>
              <a:gd name="T18" fmla="*/ 2147483646 w 5760"/>
              <a:gd name="T19" fmla="*/ 1270159004 h 1573"/>
              <a:gd name="T20" fmla="*/ 2147483646 w 5760"/>
              <a:gd name="T21" fmla="*/ 1383566852 h 1573"/>
              <a:gd name="T22" fmla="*/ 2147483646 w 5760"/>
              <a:gd name="T23" fmla="*/ 1504534376 h 1573"/>
              <a:gd name="T24" fmla="*/ 2147483646 w 5760"/>
              <a:gd name="T25" fmla="*/ 1633061577 h 1573"/>
              <a:gd name="T26" fmla="*/ 2147483646 w 5760"/>
              <a:gd name="T27" fmla="*/ 1784270982 h 1573"/>
              <a:gd name="T28" fmla="*/ 2147483646 w 5760"/>
              <a:gd name="T29" fmla="*/ 1890117566 h 1573"/>
              <a:gd name="T30" fmla="*/ 2147483646 w 5760"/>
              <a:gd name="T31" fmla="*/ 2041326971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1595260019 h 1573"/>
              <a:gd name="T54" fmla="*/ 2147483646 w 5760"/>
              <a:gd name="T55" fmla="*/ 1436489350 h 1573"/>
              <a:gd name="T56" fmla="*/ 2147483646 w 5760"/>
              <a:gd name="T57" fmla="*/ 1262599328 h 1573"/>
              <a:gd name="T58" fmla="*/ 2147483646 w 5760"/>
              <a:gd name="T59" fmla="*/ 1118949599 h 1573"/>
              <a:gd name="T60" fmla="*/ 2147483646 w 5760"/>
              <a:gd name="T61" fmla="*/ 997982075 h 1573"/>
              <a:gd name="T62" fmla="*/ 2147483646 w 5760"/>
              <a:gd name="T63" fmla="*/ 877014551 h 1573"/>
              <a:gd name="T64" fmla="*/ 2147483646 w 5760"/>
              <a:gd name="T65" fmla="*/ 740926086 h 1573"/>
              <a:gd name="T66" fmla="*/ 2147483646 w 5760"/>
              <a:gd name="T67" fmla="*/ 635079502 h 1573"/>
              <a:gd name="T68" fmla="*/ 2147483646 w 5760"/>
              <a:gd name="T69" fmla="*/ 536794182 h 1573"/>
              <a:gd name="T70" fmla="*/ 2147483646 w 5760"/>
              <a:gd name="T71" fmla="*/ 461189480 h 1573"/>
              <a:gd name="T72" fmla="*/ 2147483646 w 5760"/>
              <a:gd name="T73" fmla="*/ 385584777 h 1573"/>
              <a:gd name="T74" fmla="*/ 2147483646 w 5760"/>
              <a:gd name="T75" fmla="*/ 325101015 h 1573"/>
              <a:gd name="T76" fmla="*/ 2147483646 w 5760"/>
              <a:gd name="T77" fmla="*/ 264617253 h 1573"/>
              <a:gd name="T78" fmla="*/ 2147483646 w 5760"/>
              <a:gd name="T79" fmla="*/ 219254431 h 1573"/>
              <a:gd name="T80" fmla="*/ 2147483646 w 5760"/>
              <a:gd name="T81" fmla="*/ 166330346 h 1573"/>
              <a:gd name="T82" fmla="*/ 2147483646 w 5760"/>
              <a:gd name="T83" fmla="*/ 120967524 h 1573"/>
              <a:gd name="T84" fmla="*/ 2147483646 w 5760"/>
              <a:gd name="T85" fmla="*/ 98286907 h 1573"/>
              <a:gd name="T86" fmla="*/ 2147483646 w 5760"/>
              <a:gd name="T87" fmla="*/ 68045026 h 1573"/>
              <a:gd name="T88" fmla="*/ 2147483646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9" name="Freeform 1031">
            <a:extLst>
              <a:ext uri="{FF2B5EF4-FFF2-40B4-BE49-F238E27FC236}">
                <a16:creationId xmlns:a16="http://schemas.microsoft.com/office/drawing/2014/main" id="{6E86EF43-4849-C64B-82CB-364B09EFAA32}"/>
              </a:ext>
            </a:extLst>
          </p:cNvPr>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6 w 5760"/>
              <a:gd name="T11" fmla="*/ 907256250 h 970"/>
              <a:gd name="T12" fmla="*/ 2147483646 w 5760"/>
              <a:gd name="T13" fmla="*/ 922377188 h 970"/>
              <a:gd name="T14" fmla="*/ 2147483646 w 5760"/>
              <a:gd name="T15" fmla="*/ 960180325 h 970"/>
              <a:gd name="T16" fmla="*/ 2147483646 w 5760"/>
              <a:gd name="T17" fmla="*/ 1005543138 h 970"/>
              <a:gd name="T18" fmla="*/ 2147483646 w 5760"/>
              <a:gd name="T19" fmla="*/ 1058465625 h 970"/>
              <a:gd name="T20" fmla="*/ 2147483646 w 5760"/>
              <a:gd name="T21" fmla="*/ 1141631575 h 970"/>
              <a:gd name="T22" fmla="*/ 2147483646 w 5760"/>
              <a:gd name="T23" fmla="*/ 1202115325 h 970"/>
              <a:gd name="T24" fmla="*/ 2147483646 w 5760"/>
              <a:gd name="T25" fmla="*/ 1277720013 h 970"/>
              <a:gd name="T26" fmla="*/ 2147483646 w 5760"/>
              <a:gd name="T27" fmla="*/ 1368445638 h 970"/>
              <a:gd name="T28" fmla="*/ 2147483646 w 5760"/>
              <a:gd name="T29" fmla="*/ 1474292200 h 970"/>
              <a:gd name="T30" fmla="*/ 2147483646 w 5760"/>
              <a:gd name="T31" fmla="*/ 1557456563 h 970"/>
              <a:gd name="T32" fmla="*/ 2147483646 w 5760"/>
              <a:gd name="T33" fmla="*/ 1685985325 h 970"/>
              <a:gd name="T34" fmla="*/ 2147483646 w 5760"/>
              <a:gd name="T35" fmla="*/ 1829633438 h 970"/>
              <a:gd name="T36" fmla="*/ 2147483646 w 5760"/>
              <a:gd name="T37" fmla="*/ 1980842813 h 970"/>
              <a:gd name="T38" fmla="*/ 2147483646 w 5760"/>
              <a:gd name="T39" fmla="*/ 2132052188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 name="Freeform 1032">
            <a:extLst>
              <a:ext uri="{FF2B5EF4-FFF2-40B4-BE49-F238E27FC236}">
                <a16:creationId xmlns:a16="http://schemas.microsoft.com/office/drawing/2014/main" id="{F48FEC36-C276-8240-A38C-E08CBD46CFB9}"/>
              </a:ext>
            </a:extLst>
          </p:cNvPr>
          <p:cNvSpPr>
            <a:spLocks/>
          </p:cNvSpPr>
          <p:nvPr/>
        </p:nvSpPr>
        <p:spPr bwMode="white">
          <a:xfrm>
            <a:off x="0" y="-20638"/>
            <a:ext cx="9144000" cy="1682751"/>
          </a:xfrm>
          <a:custGeom>
            <a:avLst/>
            <a:gdLst>
              <a:gd name="T0" fmla="*/ 0 w 5760"/>
              <a:gd name="T1" fmla="*/ 1897679578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1693251 h 1060"/>
              <a:gd name="T12" fmla="*/ 2147483646 w 5760"/>
              <a:gd name="T13" fmla="*/ 400705876 h 1060"/>
              <a:gd name="T14" fmla="*/ 2147483646 w 5760"/>
              <a:gd name="T15" fmla="*/ 559475020 h 1060"/>
              <a:gd name="T16" fmla="*/ 2147483646 w 5760"/>
              <a:gd name="T17" fmla="*/ 672882912 h 1060"/>
              <a:gd name="T18" fmla="*/ 2147483646 w 5760"/>
              <a:gd name="T19" fmla="*/ 816531110 h 1060"/>
              <a:gd name="T20" fmla="*/ 2147483646 w 5760"/>
              <a:gd name="T21" fmla="*/ 922377736 h 1060"/>
              <a:gd name="T22" fmla="*/ 2147483646 w 5760"/>
              <a:gd name="T23" fmla="*/ 1043345308 h 1060"/>
              <a:gd name="T24" fmla="*/ 2147483646 w 5760"/>
              <a:gd name="T25" fmla="*/ 1179433826 h 1060"/>
              <a:gd name="T26" fmla="*/ 2147483646 w 5760"/>
              <a:gd name="T27" fmla="*/ 1270159505 h 1060"/>
              <a:gd name="T28" fmla="*/ 2147483646 w 5760"/>
              <a:gd name="T29" fmla="*/ 1368446451 h 1060"/>
              <a:gd name="T30" fmla="*/ 2147483646 w 5760"/>
              <a:gd name="T31" fmla="*/ 1459172130 h 1060"/>
              <a:gd name="T32" fmla="*/ 2147483646 w 5760"/>
              <a:gd name="T33" fmla="*/ 1527217183 h 1060"/>
              <a:gd name="T34" fmla="*/ 2147483646 w 5760"/>
              <a:gd name="T35" fmla="*/ 1595260648 h 1060"/>
              <a:gd name="T36" fmla="*/ 2147483646 w 5760"/>
              <a:gd name="T37" fmla="*/ 1648184754 h 1060"/>
              <a:gd name="T38" fmla="*/ 2147483646 w 5760"/>
              <a:gd name="T39" fmla="*/ 1701107273 h 1060"/>
              <a:gd name="T40" fmla="*/ 2147483646 w 5760"/>
              <a:gd name="T41" fmla="*/ 1746470113 h 1060"/>
              <a:gd name="T42" fmla="*/ 2147483646 w 5760"/>
              <a:gd name="T43" fmla="*/ 1784273273 h 1060"/>
              <a:gd name="T44" fmla="*/ 2147483646 w 5760"/>
              <a:gd name="T45" fmla="*/ 1814515166 h 1060"/>
              <a:gd name="T46" fmla="*/ 2147483646 w 5760"/>
              <a:gd name="T47" fmla="*/ 1844757059 h 1060"/>
              <a:gd name="T48" fmla="*/ 2147483646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1" name="Freeform 1033">
            <a:extLst>
              <a:ext uri="{FF2B5EF4-FFF2-40B4-BE49-F238E27FC236}">
                <a16:creationId xmlns:a16="http://schemas.microsoft.com/office/drawing/2014/main" id="{AFDF11CC-6C18-B44D-8831-D287217FB843}"/>
              </a:ext>
            </a:extLst>
          </p:cNvPr>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6 w 5284"/>
              <a:gd name="T9" fmla="*/ 1648182959 h 673"/>
              <a:gd name="T10" fmla="*/ 2147483646 w 5284"/>
              <a:gd name="T11" fmla="*/ 1617941070 h 673"/>
              <a:gd name="T12" fmla="*/ 2147483646 w 5284"/>
              <a:gd name="T13" fmla="*/ 1587699181 h 673"/>
              <a:gd name="T14" fmla="*/ 2147483646 w 5284"/>
              <a:gd name="T15" fmla="*/ 1549897613 h 673"/>
              <a:gd name="T16" fmla="*/ 2147483646 w 5284"/>
              <a:gd name="T17" fmla="*/ 1527215402 h 673"/>
              <a:gd name="T18" fmla="*/ 2147483646 w 5284"/>
              <a:gd name="T19" fmla="*/ 1481852568 h 673"/>
              <a:gd name="T20" fmla="*/ 2147483646 w 5284"/>
              <a:gd name="T21" fmla="*/ 1436489735 h 673"/>
              <a:gd name="T22" fmla="*/ 2147483646 w 5284"/>
              <a:gd name="T23" fmla="*/ 1376005956 h 673"/>
              <a:gd name="T24" fmla="*/ 2147483646 w 5284"/>
              <a:gd name="T25" fmla="*/ 1330643123 h 673"/>
              <a:gd name="T26" fmla="*/ 2147483646 w 5284"/>
              <a:gd name="T27" fmla="*/ 1255038400 h 673"/>
              <a:gd name="T28" fmla="*/ 2147483646 w 5284"/>
              <a:gd name="T29" fmla="*/ 1194554622 h 673"/>
              <a:gd name="T30" fmla="*/ 2147483646 w 5284"/>
              <a:gd name="T31" fmla="*/ 1126511165 h 673"/>
              <a:gd name="T32" fmla="*/ 2147483646 w 5284"/>
              <a:gd name="T33" fmla="*/ 1058466120 h 673"/>
              <a:gd name="T34" fmla="*/ 2147483646 w 5284"/>
              <a:gd name="T35" fmla="*/ 967740453 h 673"/>
              <a:gd name="T36" fmla="*/ 2147483646 w 5284"/>
              <a:gd name="T37" fmla="*/ 884576051 h 673"/>
              <a:gd name="T38" fmla="*/ 2147483646 w 5284"/>
              <a:gd name="T39" fmla="*/ 801410063 h 673"/>
              <a:gd name="T40" fmla="*/ 2147483646 w 5284"/>
              <a:gd name="T41" fmla="*/ 703124717 h 673"/>
              <a:gd name="T42" fmla="*/ 2147483646 w 5284"/>
              <a:gd name="T43" fmla="*/ 597278105 h 673"/>
              <a:gd name="T44" fmla="*/ 2147483646 w 5284"/>
              <a:gd name="T45" fmla="*/ 483870226 h 673"/>
              <a:gd name="T46" fmla="*/ 2147483646 w 5284"/>
              <a:gd name="T47" fmla="*/ 370463936 h 673"/>
              <a:gd name="T48" fmla="*/ 2147483646 w 5284"/>
              <a:gd name="T49" fmla="*/ 226814169 h 673"/>
              <a:gd name="T50" fmla="*/ 2147483646 w 5284"/>
              <a:gd name="T51" fmla="*/ 105846612 h 673"/>
              <a:gd name="T52" fmla="*/ 2147483646 w 5284"/>
              <a:gd name="T53" fmla="*/ 0 h 673"/>
              <a:gd name="T54" fmla="*/ 2147483646 w 5284"/>
              <a:gd name="T55" fmla="*/ 0 h 673"/>
              <a:gd name="T56" fmla="*/ 2147483646 w 5284"/>
              <a:gd name="T57" fmla="*/ 143649767 h 673"/>
              <a:gd name="T58" fmla="*/ 2147483646 w 5284"/>
              <a:gd name="T59" fmla="*/ 272177002 h 673"/>
              <a:gd name="T60" fmla="*/ 2147483646 w 5284"/>
              <a:gd name="T61" fmla="*/ 378023614 h 673"/>
              <a:gd name="T62" fmla="*/ 2147483646 w 5284"/>
              <a:gd name="T63" fmla="*/ 461189603 h 673"/>
              <a:gd name="T64" fmla="*/ 2147483646 w 5284"/>
              <a:gd name="T65" fmla="*/ 536794326 h 673"/>
              <a:gd name="T66" fmla="*/ 2147483646 w 5284"/>
              <a:gd name="T67" fmla="*/ 612399049 h 673"/>
              <a:gd name="T68" fmla="*/ 2147483646 w 5284"/>
              <a:gd name="T69" fmla="*/ 688003772 h 673"/>
              <a:gd name="T70" fmla="*/ 2147483646 w 5284"/>
              <a:gd name="T71" fmla="*/ 748487550 h 673"/>
              <a:gd name="T72" fmla="*/ 2147483646 w 5284"/>
              <a:gd name="T73" fmla="*/ 786289118 h 673"/>
              <a:gd name="T74" fmla="*/ 2147483646 w 5284"/>
              <a:gd name="T75" fmla="*/ 831651952 h 673"/>
              <a:gd name="T76" fmla="*/ 2147483646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 name="Freeform 1034">
            <a:extLst>
              <a:ext uri="{FF2B5EF4-FFF2-40B4-BE49-F238E27FC236}">
                <a16:creationId xmlns:a16="http://schemas.microsoft.com/office/drawing/2014/main" id="{DD428D99-6BCC-B94C-AF01-79C21F439176}"/>
              </a:ext>
            </a:extLst>
          </p:cNvPr>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6 w 2884"/>
              <a:gd name="T13" fmla="*/ 650203332 h 286"/>
              <a:gd name="T14" fmla="*/ 2147483646 w 2884"/>
              <a:gd name="T15" fmla="*/ 619961390 h 286"/>
              <a:gd name="T16" fmla="*/ 2147483646 w 2884"/>
              <a:gd name="T17" fmla="*/ 589719449 h 286"/>
              <a:gd name="T18" fmla="*/ 2147483646 w 2884"/>
              <a:gd name="T19" fmla="*/ 559477507 h 286"/>
              <a:gd name="T20" fmla="*/ 2147483646 w 2884"/>
              <a:gd name="T21" fmla="*/ 506553316 h 286"/>
              <a:gd name="T22" fmla="*/ 2147483646 w 2884"/>
              <a:gd name="T23" fmla="*/ 400706520 h 286"/>
              <a:gd name="T24" fmla="*/ 2147483646 w 2884"/>
              <a:gd name="T25" fmla="*/ 294859724 h 286"/>
              <a:gd name="T26" fmla="*/ 2147483646 w 2884"/>
              <a:gd name="T27" fmla="*/ 151209708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037">
            <a:extLst>
              <a:ext uri="{FF2B5EF4-FFF2-40B4-BE49-F238E27FC236}">
                <a16:creationId xmlns:a16="http://schemas.microsoft.com/office/drawing/2014/main" id="{91198F5B-D1AF-7649-9B43-DD7EA4FEB470}"/>
              </a:ext>
            </a:extLst>
          </p:cNvPr>
          <p:cNvSpPr>
            <a:spLocks noGrp="1" noChangeArrowheads="1"/>
          </p:cNvSpPr>
          <p:nvPr>
            <p:ph type="dt" sz="half" idx="10"/>
          </p:nvPr>
        </p:nvSpPr>
        <p:spPr/>
        <p:txBody>
          <a:bodyPr/>
          <a:lstStyle>
            <a:lvl1pPr>
              <a:defRPr/>
            </a:lvl1pPr>
          </a:lstStyle>
          <a:p>
            <a:pPr>
              <a:defRPr/>
            </a:pPr>
            <a:endParaRPr lang="en-US"/>
          </a:p>
        </p:txBody>
      </p:sp>
      <p:sp>
        <p:nvSpPr>
          <p:cNvPr id="14" name="Rectangle 1038">
            <a:extLst>
              <a:ext uri="{FF2B5EF4-FFF2-40B4-BE49-F238E27FC236}">
                <a16:creationId xmlns:a16="http://schemas.microsoft.com/office/drawing/2014/main" id="{0D55A1AA-E99E-B44C-96F9-608CBC4DC79D}"/>
              </a:ext>
            </a:extLst>
          </p:cNvPr>
          <p:cNvSpPr>
            <a:spLocks noGrp="1" noChangeArrowheads="1"/>
          </p:cNvSpPr>
          <p:nvPr>
            <p:ph type="ftr" sz="quarter" idx="11"/>
          </p:nvPr>
        </p:nvSpPr>
        <p:spPr/>
        <p:txBody>
          <a:bodyPr/>
          <a:lstStyle>
            <a:lvl1pPr>
              <a:defRPr/>
            </a:lvl1pPr>
          </a:lstStyle>
          <a:p>
            <a:pPr>
              <a:defRPr/>
            </a:pPr>
            <a:endParaRPr lang="en-US"/>
          </a:p>
        </p:txBody>
      </p:sp>
      <p:sp>
        <p:nvSpPr>
          <p:cNvPr id="15" name="Rectangle 1039">
            <a:extLst>
              <a:ext uri="{FF2B5EF4-FFF2-40B4-BE49-F238E27FC236}">
                <a16:creationId xmlns:a16="http://schemas.microsoft.com/office/drawing/2014/main" id="{DD0152F3-2173-6C44-B865-ED617DBC60BC}"/>
              </a:ext>
            </a:extLst>
          </p:cNvPr>
          <p:cNvSpPr>
            <a:spLocks noGrp="1" noChangeArrowheads="1"/>
          </p:cNvSpPr>
          <p:nvPr>
            <p:ph type="sldNum" sz="quarter" idx="12"/>
          </p:nvPr>
        </p:nvSpPr>
        <p:spPr/>
        <p:txBody>
          <a:bodyPr/>
          <a:lstStyle>
            <a:lvl1pPr>
              <a:defRPr smtClean="0"/>
            </a:lvl1pPr>
          </a:lstStyle>
          <a:p>
            <a:pPr>
              <a:defRPr/>
            </a:pPr>
            <a:fld id="{DCE17B0C-E20C-B746-BA41-A9552789C544}" type="slidenum">
              <a:rPr lang="en-US" altLang="en-US"/>
              <a:pPr>
                <a:defRPr/>
              </a:pPr>
              <a:t>‹#›</a:t>
            </a:fld>
            <a:endParaRPr lang="en-US" altLang="en-US"/>
          </a:p>
        </p:txBody>
      </p:sp>
    </p:spTree>
    <p:extLst>
      <p:ext uri="{BB962C8B-B14F-4D97-AF65-F5344CB8AC3E}">
        <p14:creationId xmlns:p14="http://schemas.microsoft.com/office/powerpoint/2010/main" val="29797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2CFB615F-A535-D94E-851E-2FA273CC70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6170DFB8-1591-4E4F-BC18-32D7974033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95100CA2-E093-AE43-BD6E-526B410206DF}"/>
              </a:ext>
            </a:extLst>
          </p:cNvPr>
          <p:cNvSpPr>
            <a:spLocks noGrp="1" noChangeArrowheads="1"/>
          </p:cNvSpPr>
          <p:nvPr>
            <p:ph type="sldNum" sz="quarter" idx="12"/>
          </p:nvPr>
        </p:nvSpPr>
        <p:spPr>
          <a:ln/>
        </p:spPr>
        <p:txBody>
          <a:bodyPr/>
          <a:lstStyle>
            <a:lvl1pPr>
              <a:defRPr/>
            </a:lvl1pPr>
          </a:lstStyle>
          <a:p>
            <a:pPr>
              <a:defRPr/>
            </a:pPr>
            <a:fld id="{F268E1F5-226D-DB4B-AB71-00846B68BB87}" type="slidenum">
              <a:rPr lang="en-US" altLang="en-US"/>
              <a:pPr>
                <a:defRPr/>
              </a:pPr>
              <a:t>‹#›</a:t>
            </a:fld>
            <a:endParaRPr lang="en-US" altLang="en-US"/>
          </a:p>
        </p:txBody>
      </p:sp>
    </p:spTree>
    <p:extLst>
      <p:ext uri="{BB962C8B-B14F-4D97-AF65-F5344CB8AC3E}">
        <p14:creationId xmlns:p14="http://schemas.microsoft.com/office/powerpoint/2010/main" val="3309428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F1A9664B-307E-7443-B85A-2E3A4ACC36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A7813EAD-CDFA-A546-83C1-2D9D538673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7C0AD2EF-DF49-6E49-8C94-9FB9180EBFA6}"/>
              </a:ext>
            </a:extLst>
          </p:cNvPr>
          <p:cNvSpPr>
            <a:spLocks noGrp="1" noChangeArrowheads="1"/>
          </p:cNvSpPr>
          <p:nvPr>
            <p:ph type="sldNum" sz="quarter" idx="12"/>
          </p:nvPr>
        </p:nvSpPr>
        <p:spPr>
          <a:ln/>
        </p:spPr>
        <p:txBody>
          <a:bodyPr/>
          <a:lstStyle>
            <a:lvl1pPr>
              <a:defRPr/>
            </a:lvl1pPr>
          </a:lstStyle>
          <a:p>
            <a:pPr>
              <a:defRPr/>
            </a:pPr>
            <a:fld id="{04E6E570-F2CE-494A-961A-AC96FC4EE341}" type="slidenum">
              <a:rPr lang="en-US" altLang="en-US"/>
              <a:pPr>
                <a:defRPr/>
              </a:pPr>
              <a:t>‹#›</a:t>
            </a:fld>
            <a:endParaRPr lang="en-US" altLang="en-US"/>
          </a:p>
        </p:txBody>
      </p:sp>
    </p:spTree>
    <p:extLst>
      <p:ext uri="{BB962C8B-B14F-4D97-AF65-F5344CB8AC3E}">
        <p14:creationId xmlns:p14="http://schemas.microsoft.com/office/powerpoint/2010/main" val="3321937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DA663ACC-87C4-D544-81E0-3B12B73030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DB5067E-216A-5047-A4A9-C103C62718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D0A5FB7A-4A4A-3845-A43F-4F9DC00D6F98}"/>
              </a:ext>
            </a:extLst>
          </p:cNvPr>
          <p:cNvSpPr>
            <a:spLocks noGrp="1" noChangeArrowheads="1"/>
          </p:cNvSpPr>
          <p:nvPr>
            <p:ph type="sldNum" sz="quarter" idx="12"/>
          </p:nvPr>
        </p:nvSpPr>
        <p:spPr>
          <a:ln/>
        </p:spPr>
        <p:txBody>
          <a:bodyPr/>
          <a:lstStyle>
            <a:lvl1pPr>
              <a:defRPr/>
            </a:lvl1pPr>
          </a:lstStyle>
          <a:p>
            <a:pPr>
              <a:defRPr/>
            </a:pPr>
            <a:fld id="{1A368332-0936-4E4F-ADA3-A6BA8EC766FC}" type="slidenum">
              <a:rPr lang="en-US" altLang="en-US"/>
              <a:pPr>
                <a:defRPr/>
              </a:pPr>
              <a:t>‹#›</a:t>
            </a:fld>
            <a:endParaRPr lang="en-US" altLang="en-US"/>
          </a:p>
        </p:txBody>
      </p:sp>
    </p:spTree>
    <p:extLst>
      <p:ext uri="{BB962C8B-B14F-4D97-AF65-F5344CB8AC3E}">
        <p14:creationId xmlns:p14="http://schemas.microsoft.com/office/powerpoint/2010/main" val="220771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FC75BBA-4321-2942-917E-3A4AE9224F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78A7981-62FA-694B-A156-B98725B185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8B2558-1D17-6648-A28F-8DD608CAE8DB}"/>
              </a:ext>
            </a:extLst>
          </p:cNvPr>
          <p:cNvSpPr>
            <a:spLocks noGrp="1" noChangeArrowheads="1"/>
          </p:cNvSpPr>
          <p:nvPr>
            <p:ph type="sldNum" sz="quarter" idx="12"/>
          </p:nvPr>
        </p:nvSpPr>
        <p:spPr>
          <a:ln/>
        </p:spPr>
        <p:txBody>
          <a:bodyPr/>
          <a:lstStyle>
            <a:lvl1pPr>
              <a:defRPr/>
            </a:lvl1pPr>
          </a:lstStyle>
          <a:p>
            <a:pPr>
              <a:defRPr/>
            </a:pPr>
            <a:fld id="{7F0073E9-EE1E-A84D-AAAE-8355FBBA8A18}" type="slidenum">
              <a:rPr lang="en-US" altLang="en-US"/>
              <a:pPr>
                <a:defRPr/>
              </a:pPr>
              <a:t>‹#›</a:t>
            </a:fld>
            <a:endParaRPr lang="en-US" altLang="en-US"/>
          </a:p>
        </p:txBody>
      </p:sp>
    </p:spTree>
    <p:extLst>
      <p:ext uri="{BB962C8B-B14F-4D97-AF65-F5344CB8AC3E}">
        <p14:creationId xmlns:p14="http://schemas.microsoft.com/office/powerpoint/2010/main" val="3119592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CB82B279-6402-1340-B05D-3C3CCF3965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A20882A7-337D-6E4C-AE31-C844C98D9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8252E27A-B65E-9148-BE48-C65500624173}"/>
              </a:ext>
            </a:extLst>
          </p:cNvPr>
          <p:cNvSpPr>
            <a:spLocks noGrp="1" noChangeArrowheads="1"/>
          </p:cNvSpPr>
          <p:nvPr>
            <p:ph type="sldNum" sz="quarter" idx="12"/>
          </p:nvPr>
        </p:nvSpPr>
        <p:spPr>
          <a:ln/>
        </p:spPr>
        <p:txBody>
          <a:bodyPr/>
          <a:lstStyle>
            <a:lvl1pPr>
              <a:defRPr/>
            </a:lvl1pPr>
          </a:lstStyle>
          <a:p>
            <a:pPr>
              <a:defRPr/>
            </a:pPr>
            <a:fld id="{02F9D8F4-7659-7946-8B12-0288AC8423E1}" type="slidenum">
              <a:rPr lang="en-US" altLang="en-US"/>
              <a:pPr>
                <a:defRPr/>
              </a:pPr>
              <a:t>‹#›</a:t>
            </a:fld>
            <a:endParaRPr lang="en-US" altLang="en-US"/>
          </a:p>
        </p:txBody>
      </p:sp>
    </p:spTree>
    <p:extLst>
      <p:ext uri="{BB962C8B-B14F-4D97-AF65-F5344CB8AC3E}">
        <p14:creationId xmlns:p14="http://schemas.microsoft.com/office/powerpoint/2010/main" val="87591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F7AB3063-85D5-E04B-9370-907228ECA6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5A74ADD7-02DB-3847-8883-F8F6DAEF3E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2E58AAC4-A3E0-1B45-9EEC-ACB80D0EF2E1}"/>
              </a:ext>
            </a:extLst>
          </p:cNvPr>
          <p:cNvSpPr>
            <a:spLocks noGrp="1" noChangeArrowheads="1"/>
          </p:cNvSpPr>
          <p:nvPr>
            <p:ph type="sldNum" sz="quarter" idx="12"/>
          </p:nvPr>
        </p:nvSpPr>
        <p:spPr>
          <a:ln/>
        </p:spPr>
        <p:txBody>
          <a:bodyPr/>
          <a:lstStyle>
            <a:lvl1pPr>
              <a:defRPr/>
            </a:lvl1pPr>
          </a:lstStyle>
          <a:p>
            <a:pPr>
              <a:defRPr/>
            </a:pPr>
            <a:fld id="{9B94BADC-F9D1-7843-B77D-896957CF0C72}" type="slidenum">
              <a:rPr lang="en-US" altLang="en-US"/>
              <a:pPr>
                <a:defRPr/>
              </a:pPr>
              <a:t>‹#›</a:t>
            </a:fld>
            <a:endParaRPr lang="en-US" altLang="en-US"/>
          </a:p>
        </p:txBody>
      </p:sp>
    </p:spTree>
    <p:extLst>
      <p:ext uri="{BB962C8B-B14F-4D97-AF65-F5344CB8AC3E}">
        <p14:creationId xmlns:p14="http://schemas.microsoft.com/office/powerpoint/2010/main" val="714453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DD14EBC-E616-DF4D-8E64-759EEE42B80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2A8F1DF7-29DC-6B49-849F-29673E37E1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B346E2F7-D003-1344-8A70-5DEDE1CBF69F}"/>
              </a:ext>
            </a:extLst>
          </p:cNvPr>
          <p:cNvSpPr>
            <a:spLocks noGrp="1" noChangeArrowheads="1"/>
          </p:cNvSpPr>
          <p:nvPr>
            <p:ph type="sldNum" sz="quarter" idx="12"/>
          </p:nvPr>
        </p:nvSpPr>
        <p:spPr>
          <a:ln/>
        </p:spPr>
        <p:txBody>
          <a:bodyPr/>
          <a:lstStyle>
            <a:lvl1pPr>
              <a:defRPr/>
            </a:lvl1pPr>
          </a:lstStyle>
          <a:p>
            <a:pPr>
              <a:defRPr/>
            </a:pPr>
            <a:fld id="{B07EE992-9889-C34E-99D8-5B15E7088BAC}" type="slidenum">
              <a:rPr lang="en-US" altLang="en-US"/>
              <a:pPr>
                <a:defRPr/>
              </a:pPr>
              <a:t>‹#›</a:t>
            </a:fld>
            <a:endParaRPr lang="en-US" altLang="en-US"/>
          </a:p>
        </p:txBody>
      </p:sp>
    </p:spTree>
    <p:extLst>
      <p:ext uri="{BB962C8B-B14F-4D97-AF65-F5344CB8AC3E}">
        <p14:creationId xmlns:p14="http://schemas.microsoft.com/office/powerpoint/2010/main" val="2597837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9B8E4589-86E2-6745-8009-438015DC95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7666B2C-F411-924C-A153-073D65828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73E952E9-3EBC-2941-8438-7726D8BF0103}"/>
              </a:ext>
            </a:extLst>
          </p:cNvPr>
          <p:cNvSpPr>
            <a:spLocks noGrp="1" noChangeArrowheads="1"/>
          </p:cNvSpPr>
          <p:nvPr>
            <p:ph type="sldNum" sz="quarter" idx="12"/>
          </p:nvPr>
        </p:nvSpPr>
        <p:spPr>
          <a:ln/>
        </p:spPr>
        <p:txBody>
          <a:bodyPr/>
          <a:lstStyle>
            <a:lvl1pPr>
              <a:defRPr/>
            </a:lvl1pPr>
          </a:lstStyle>
          <a:p>
            <a:pPr>
              <a:defRPr/>
            </a:pPr>
            <a:fld id="{6F13F242-ADEA-B34C-A033-253B88DEB4F5}" type="slidenum">
              <a:rPr lang="en-US" altLang="en-US"/>
              <a:pPr>
                <a:defRPr/>
              </a:pPr>
              <a:t>‹#›</a:t>
            </a:fld>
            <a:endParaRPr lang="en-US" altLang="en-US"/>
          </a:p>
        </p:txBody>
      </p:sp>
    </p:spTree>
    <p:extLst>
      <p:ext uri="{BB962C8B-B14F-4D97-AF65-F5344CB8AC3E}">
        <p14:creationId xmlns:p14="http://schemas.microsoft.com/office/powerpoint/2010/main" val="41531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E3F46B05-2404-C247-8F9C-2648B70312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F1E4303-BC97-434C-9397-58737EA75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6AB2BD5C-1B92-FF4E-A9CE-C7D7B964CCAB}"/>
              </a:ext>
            </a:extLst>
          </p:cNvPr>
          <p:cNvSpPr>
            <a:spLocks noGrp="1" noChangeArrowheads="1"/>
          </p:cNvSpPr>
          <p:nvPr>
            <p:ph type="sldNum" sz="quarter" idx="12"/>
          </p:nvPr>
        </p:nvSpPr>
        <p:spPr>
          <a:ln/>
        </p:spPr>
        <p:txBody>
          <a:bodyPr/>
          <a:lstStyle>
            <a:lvl1pPr>
              <a:defRPr/>
            </a:lvl1pPr>
          </a:lstStyle>
          <a:p>
            <a:pPr>
              <a:defRPr/>
            </a:pPr>
            <a:fld id="{53693140-13DC-2343-B83B-482108605B45}" type="slidenum">
              <a:rPr lang="en-US" altLang="en-US"/>
              <a:pPr>
                <a:defRPr/>
              </a:pPr>
              <a:t>‹#›</a:t>
            </a:fld>
            <a:endParaRPr lang="en-US" altLang="en-US"/>
          </a:p>
        </p:txBody>
      </p:sp>
    </p:spTree>
    <p:extLst>
      <p:ext uri="{BB962C8B-B14F-4D97-AF65-F5344CB8AC3E}">
        <p14:creationId xmlns:p14="http://schemas.microsoft.com/office/powerpoint/2010/main" val="1160482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F43AE78-9280-8D40-9925-5667777EC1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CED439B4-AA3E-B84B-83A0-8F15E5E076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11B37392-DB22-F448-A39E-66257FCEA0FB}"/>
              </a:ext>
            </a:extLst>
          </p:cNvPr>
          <p:cNvSpPr>
            <a:spLocks noGrp="1" noChangeArrowheads="1"/>
          </p:cNvSpPr>
          <p:nvPr>
            <p:ph type="sldNum" sz="quarter" idx="12"/>
          </p:nvPr>
        </p:nvSpPr>
        <p:spPr>
          <a:ln/>
        </p:spPr>
        <p:txBody>
          <a:bodyPr/>
          <a:lstStyle>
            <a:lvl1pPr>
              <a:defRPr/>
            </a:lvl1pPr>
          </a:lstStyle>
          <a:p>
            <a:pPr>
              <a:defRPr/>
            </a:pPr>
            <a:fld id="{F133408B-0E21-384E-806F-EFE3FA28CDA0}" type="slidenum">
              <a:rPr lang="en-US" altLang="en-US"/>
              <a:pPr>
                <a:defRPr/>
              </a:pPr>
              <a:t>‹#›</a:t>
            </a:fld>
            <a:endParaRPr lang="en-US" altLang="en-US"/>
          </a:p>
        </p:txBody>
      </p:sp>
    </p:spTree>
    <p:extLst>
      <p:ext uri="{BB962C8B-B14F-4D97-AF65-F5344CB8AC3E}">
        <p14:creationId xmlns:p14="http://schemas.microsoft.com/office/powerpoint/2010/main" val="462364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0788B556-C9D8-254D-AEBA-2335BB2BDF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3D73A113-1E18-954C-99BD-F40246BF09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46DB308F-4320-9446-B9FA-8DD2059C2F7B}"/>
              </a:ext>
            </a:extLst>
          </p:cNvPr>
          <p:cNvSpPr>
            <a:spLocks noGrp="1" noChangeArrowheads="1"/>
          </p:cNvSpPr>
          <p:nvPr>
            <p:ph type="sldNum" sz="quarter" idx="12"/>
          </p:nvPr>
        </p:nvSpPr>
        <p:spPr>
          <a:ln/>
        </p:spPr>
        <p:txBody>
          <a:bodyPr/>
          <a:lstStyle>
            <a:lvl1pPr>
              <a:defRPr/>
            </a:lvl1pPr>
          </a:lstStyle>
          <a:p>
            <a:pPr>
              <a:defRPr/>
            </a:pPr>
            <a:fld id="{1A989B63-C8AE-B440-A92A-69845F7D9013}" type="slidenum">
              <a:rPr lang="en-US" altLang="en-US"/>
              <a:pPr>
                <a:defRPr/>
              </a:pPr>
              <a:t>‹#›</a:t>
            </a:fld>
            <a:endParaRPr lang="en-US" altLang="en-US"/>
          </a:p>
        </p:txBody>
      </p:sp>
    </p:spTree>
    <p:extLst>
      <p:ext uri="{BB962C8B-B14F-4D97-AF65-F5344CB8AC3E}">
        <p14:creationId xmlns:p14="http://schemas.microsoft.com/office/powerpoint/2010/main" val="68936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1F9FC6F2-B999-824E-A9AD-13E172371EE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7983FF75-88BB-1340-AF2A-E26D1BF4F000}"/>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6" name="Freeform 1028">
              <a:extLst>
                <a:ext uri="{FF2B5EF4-FFF2-40B4-BE49-F238E27FC236}">
                  <a16:creationId xmlns:a16="http://schemas.microsoft.com/office/drawing/2014/main" id="{14C87B2A-9F03-1542-89F0-33F34715F04E}"/>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832A7D86-ED6C-2647-891F-45E73CCFA84D}"/>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C4A4A0F8-2B75-554C-A574-0B2E83E344F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E69C175E-DF6F-C947-A0F8-08564633676F}"/>
              </a:ext>
            </a:extLst>
          </p:cNvPr>
          <p:cNvSpPr>
            <a:spLocks noGrp="1" noChangeArrowheads="1"/>
          </p:cNvSpPr>
          <p:nvPr>
            <p:ph type="sldNum" sz="quarter" idx="12"/>
          </p:nvPr>
        </p:nvSpPr>
        <p:spPr/>
        <p:txBody>
          <a:bodyPr/>
          <a:lstStyle>
            <a:lvl1pPr>
              <a:defRPr smtClean="0"/>
            </a:lvl1pPr>
          </a:lstStyle>
          <a:p>
            <a:pPr>
              <a:defRPr/>
            </a:pPr>
            <a:fld id="{296F3347-9DA6-6545-A018-10A0B74FA91B}" type="slidenum">
              <a:rPr lang="en-US" altLang="en-US"/>
              <a:pPr>
                <a:defRPr/>
              </a:pPr>
              <a:t>‹#›</a:t>
            </a:fld>
            <a:endParaRPr lang="en-US" altLang="en-US"/>
          </a:p>
        </p:txBody>
      </p:sp>
    </p:spTree>
    <p:extLst>
      <p:ext uri="{BB962C8B-B14F-4D97-AF65-F5344CB8AC3E}">
        <p14:creationId xmlns:p14="http://schemas.microsoft.com/office/powerpoint/2010/main" val="1111442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72F894C9-8459-DF4E-8DC6-27643188FA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87602D3C-FD5F-FD45-BF8F-D79CD3A549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63BCBBF8-0AA0-2B45-8605-8A7AD2821D99}"/>
              </a:ext>
            </a:extLst>
          </p:cNvPr>
          <p:cNvSpPr>
            <a:spLocks noGrp="1" noChangeArrowheads="1"/>
          </p:cNvSpPr>
          <p:nvPr>
            <p:ph type="sldNum" sz="quarter" idx="12"/>
          </p:nvPr>
        </p:nvSpPr>
        <p:spPr>
          <a:ln/>
        </p:spPr>
        <p:txBody>
          <a:bodyPr/>
          <a:lstStyle>
            <a:lvl1pPr>
              <a:defRPr/>
            </a:lvl1pPr>
          </a:lstStyle>
          <a:p>
            <a:pPr>
              <a:defRPr/>
            </a:pPr>
            <a:fld id="{DF462B73-B68D-BE4D-B6A1-25D45787F3C0}" type="slidenum">
              <a:rPr lang="en-US" altLang="en-US"/>
              <a:pPr>
                <a:defRPr/>
              </a:pPr>
              <a:t>‹#›</a:t>
            </a:fld>
            <a:endParaRPr lang="en-US" altLang="en-US"/>
          </a:p>
        </p:txBody>
      </p:sp>
    </p:spTree>
    <p:extLst>
      <p:ext uri="{BB962C8B-B14F-4D97-AF65-F5344CB8AC3E}">
        <p14:creationId xmlns:p14="http://schemas.microsoft.com/office/powerpoint/2010/main" val="1250376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a:extLst>
              <a:ext uri="{FF2B5EF4-FFF2-40B4-BE49-F238E27FC236}">
                <a16:creationId xmlns:a16="http://schemas.microsoft.com/office/drawing/2014/main" id="{BA397EEF-E8B3-1349-BD3C-9E40D7924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B090BE60-4884-A144-8A29-431A86710B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F629971C-69C3-8F4E-9311-8C676B6CA5BB}"/>
              </a:ext>
            </a:extLst>
          </p:cNvPr>
          <p:cNvSpPr>
            <a:spLocks noGrp="1" noChangeArrowheads="1"/>
          </p:cNvSpPr>
          <p:nvPr>
            <p:ph type="sldNum" sz="quarter" idx="12"/>
          </p:nvPr>
        </p:nvSpPr>
        <p:spPr>
          <a:ln/>
        </p:spPr>
        <p:txBody>
          <a:bodyPr/>
          <a:lstStyle>
            <a:lvl1pPr>
              <a:defRPr/>
            </a:lvl1pPr>
          </a:lstStyle>
          <a:p>
            <a:pPr>
              <a:defRPr/>
            </a:pPr>
            <a:fld id="{797547A1-50F1-E34F-B5C8-66C4E32CD3CA}" type="slidenum">
              <a:rPr lang="en-US" altLang="en-US"/>
              <a:pPr>
                <a:defRPr/>
              </a:pPr>
              <a:t>‹#›</a:t>
            </a:fld>
            <a:endParaRPr lang="en-US" altLang="en-US"/>
          </a:p>
        </p:txBody>
      </p:sp>
    </p:spTree>
    <p:extLst>
      <p:ext uri="{BB962C8B-B14F-4D97-AF65-F5344CB8AC3E}">
        <p14:creationId xmlns:p14="http://schemas.microsoft.com/office/powerpoint/2010/main" val="231960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7F975D-8187-274D-B54A-EA0960B19B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6ECC22-0BEB-BB4F-9DD1-CB7C5A604C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869B0D-9447-684A-9BC9-CA03EB70E5C9}"/>
              </a:ext>
            </a:extLst>
          </p:cNvPr>
          <p:cNvSpPr>
            <a:spLocks noGrp="1" noChangeArrowheads="1"/>
          </p:cNvSpPr>
          <p:nvPr>
            <p:ph type="sldNum" sz="quarter" idx="12"/>
          </p:nvPr>
        </p:nvSpPr>
        <p:spPr>
          <a:ln/>
        </p:spPr>
        <p:txBody>
          <a:bodyPr/>
          <a:lstStyle>
            <a:lvl1pPr>
              <a:defRPr/>
            </a:lvl1pPr>
          </a:lstStyle>
          <a:p>
            <a:pPr>
              <a:defRPr/>
            </a:pPr>
            <a:fld id="{83BBF5C4-7C7A-2C47-A68B-53A2D6F59DFF}" type="slidenum">
              <a:rPr lang="en-US" altLang="en-US"/>
              <a:pPr>
                <a:defRPr/>
              </a:pPr>
              <a:t>‹#›</a:t>
            </a:fld>
            <a:endParaRPr lang="en-US" altLang="en-US"/>
          </a:p>
        </p:txBody>
      </p:sp>
    </p:spTree>
    <p:extLst>
      <p:ext uri="{BB962C8B-B14F-4D97-AF65-F5344CB8AC3E}">
        <p14:creationId xmlns:p14="http://schemas.microsoft.com/office/powerpoint/2010/main" val="2217346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a:extLst>
              <a:ext uri="{FF2B5EF4-FFF2-40B4-BE49-F238E27FC236}">
                <a16:creationId xmlns:a16="http://schemas.microsoft.com/office/drawing/2014/main" id="{F3C6FE19-2C4B-D94B-B6C1-A588E113A6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C409E406-4945-4443-8C35-2BFE6ADEDD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D97E7C64-2646-BD49-A584-BE33F9FA43A7}"/>
              </a:ext>
            </a:extLst>
          </p:cNvPr>
          <p:cNvSpPr>
            <a:spLocks noGrp="1" noChangeArrowheads="1"/>
          </p:cNvSpPr>
          <p:nvPr>
            <p:ph type="sldNum" sz="quarter" idx="12"/>
          </p:nvPr>
        </p:nvSpPr>
        <p:spPr>
          <a:ln/>
        </p:spPr>
        <p:txBody>
          <a:bodyPr/>
          <a:lstStyle>
            <a:lvl1pPr>
              <a:defRPr/>
            </a:lvl1pPr>
          </a:lstStyle>
          <a:p>
            <a:pPr>
              <a:defRPr/>
            </a:pPr>
            <a:fld id="{9CE91472-24D1-404C-AFD3-57D04233A827}" type="slidenum">
              <a:rPr lang="en-US" altLang="en-US"/>
              <a:pPr>
                <a:defRPr/>
              </a:pPr>
              <a:t>‹#›</a:t>
            </a:fld>
            <a:endParaRPr lang="en-US" altLang="en-US"/>
          </a:p>
        </p:txBody>
      </p:sp>
    </p:spTree>
    <p:extLst>
      <p:ext uri="{BB962C8B-B14F-4D97-AF65-F5344CB8AC3E}">
        <p14:creationId xmlns:p14="http://schemas.microsoft.com/office/powerpoint/2010/main" val="4108868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a:extLst>
              <a:ext uri="{FF2B5EF4-FFF2-40B4-BE49-F238E27FC236}">
                <a16:creationId xmlns:a16="http://schemas.microsoft.com/office/drawing/2014/main" id="{D478DCEA-D9BA-BE4D-808F-12958BF028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32">
            <a:extLst>
              <a:ext uri="{FF2B5EF4-FFF2-40B4-BE49-F238E27FC236}">
                <a16:creationId xmlns:a16="http://schemas.microsoft.com/office/drawing/2014/main" id="{CA1B3F9C-57DB-DA43-9734-478C50C6B8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a:extLst>
              <a:ext uri="{FF2B5EF4-FFF2-40B4-BE49-F238E27FC236}">
                <a16:creationId xmlns:a16="http://schemas.microsoft.com/office/drawing/2014/main" id="{E1B43C3E-FF51-6648-AF0C-44EAD121782F}"/>
              </a:ext>
            </a:extLst>
          </p:cNvPr>
          <p:cNvSpPr>
            <a:spLocks noGrp="1" noChangeArrowheads="1"/>
          </p:cNvSpPr>
          <p:nvPr>
            <p:ph type="sldNum" sz="quarter" idx="12"/>
          </p:nvPr>
        </p:nvSpPr>
        <p:spPr>
          <a:ln/>
        </p:spPr>
        <p:txBody>
          <a:bodyPr/>
          <a:lstStyle>
            <a:lvl1pPr>
              <a:defRPr/>
            </a:lvl1pPr>
          </a:lstStyle>
          <a:p>
            <a:pPr>
              <a:defRPr/>
            </a:pPr>
            <a:fld id="{7ED79A56-A91A-D847-9947-6EE904AFA931}" type="slidenum">
              <a:rPr lang="en-US" altLang="en-US"/>
              <a:pPr>
                <a:defRPr/>
              </a:pPr>
              <a:t>‹#›</a:t>
            </a:fld>
            <a:endParaRPr lang="en-US" altLang="en-US"/>
          </a:p>
        </p:txBody>
      </p:sp>
    </p:spTree>
    <p:extLst>
      <p:ext uri="{BB962C8B-B14F-4D97-AF65-F5344CB8AC3E}">
        <p14:creationId xmlns:p14="http://schemas.microsoft.com/office/powerpoint/2010/main" val="2604651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a:extLst>
              <a:ext uri="{FF2B5EF4-FFF2-40B4-BE49-F238E27FC236}">
                <a16:creationId xmlns:a16="http://schemas.microsoft.com/office/drawing/2014/main" id="{6B60687D-CA37-514F-A692-9DE8166D79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32">
            <a:extLst>
              <a:ext uri="{FF2B5EF4-FFF2-40B4-BE49-F238E27FC236}">
                <a16:creationId xmlns:a16="http://schemas.microsoft.com/office/drawing/2014/main" id="{86908427-FAD8-0144-B74E-B63C48BF46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a:extLst>
              <a:ext uri="{FF2B5EF4-FFF2-40B4-BE49-F238E27FC236}">
                <a16:creationId xmlns:a16="http://schemas.microsoft.com/office/drawing/2014/main" id="{FC21C820-48FE-6F4C-8249-64F0AD561268}"/>
              </a:ext>
            </a:extLst>
          </p:cNvPr>
          <p:cNvSpPr>
            <a:spLocks noGrp="1" noChangeArrowheads="1"/>
          </p:cNvSpPr>
          <p:nvPr>
            <p:ph type="sldNum" sz="quarter" idx="12"/>
          </p:nvPr>
        </p:nvSpPr>
        <p:spPr>
          <a:ln/>
        </p:spPr>
        <p:txBody>
          <a:bodyPr/>
          <a:lstStyle>
            <a:lvl1pPr>
              <a:defRPr/>
            </a:lvl1pPr>
          </a:lstStyle>
          <a:p>
            <a:pPr>
              <a:defRPr/>
            </a:pPr>
            <a:fld id="{E9E03E07-B30E-DF42-9A3F-BFBBDC8F5B0D}" type="slidenum">
              <a:rPr lang="en-US" altLang="en-US"/>
              <a:pPr>
                <a:defRPr/>
              </a:pPr>
              <a:t>‹#›</a:t>
            </a:fld>
            <a:endParaRPr lang="en-US" altLang="en-US"/>
          </a:p>
        </p:txBody>
      </p:sp>
    </p:spTree>
    <p:extLst>
      <p:ext uri="{BB962C8B-B14F-4D97-AF65-F5344CB8AC3E}">
        <p14:creationId xmlns:p14="http://schemas.microsoft.com/office/powerpoint/2010/main" val="1350691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a:extLst>
              <a:ext uri="{FF2B5EF4-FFF2-40B4-BE49-F238E27FC236}">
                <a16:creationId xmlns:a16="http://schemas.microsoft.com/office/drawing/2014/main" id="{8AF1D0C2-AFFF-C64D-A33B-D8E865B9B2B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32">
            <a:extLst>
              <a:ext uri="{FF2B5EF4-FFF2-40B4-BE49-F238E27FC236}">
                <a16:creationId xmlns:a16="http://schemas.microsoft.com/office/drawing/2014/main" id="{BC605BB5-7FE7-274C-B8B6-2531B3DC72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a:extLst>
              <a:ext uri="{FF2B5EF4-FFF2-40B4-BE49-F238E27FC236}">
                <a16:creationId xmlns:a16="http://schemas.microsoft.com/office/drawing/2014/main" id="{827A83C6-81D9-FC42-8529-3A613E4F8934}"/>
              </a:ext>
            </a:extLst>
          </p:cNvPr>
          <p:cNvSpPr>
            <a:spLocks noGrp="1" noChangeArrowheads="1"/>
          </p:cNvSpPr>
          <p:nvPr>
            <p:ph type="sldNum" sz="quarter" idx="12"/>
          </p:nvPr>
        </p:nvSpPr>
        <p:spPr>
          <a:ln/>
        </p:spPr>
        <p:txBody>
          <a:bodyPr/>
          <a:lstStyle>
            <a:lvl1pPr>
              <a:defRPr/>
            </a:lvl1pPr>
          </a:lstStyle>
          <a:p>
            <a:pPr>
              <a:defRPr/>
            </a:pPr>
            <a:fld id="{E5FE8F11-907B-584C-AA2B-E0DF35F7C423}" type="slidenum">
              <a:rPr lang="en-US" altLang="en-US"/>
              <a:pPr>
                <a:defRPr/>
              </a:pPr>
              <a:t>‹#›</a:t>
            </a:fld>
            <a:endParaRPr lang="en-US" altLang="en-US"/>
          </a:p>
        </p:txBody>
      </p:sp>
    </p:spTree>
    <p:extLst>
      <p:ext uri="{BB962C8B-B14F-4D97-AF65-F5344CB8AC3E}">
        <p14:creationId xmlns:p14="http://schemas.microsoft.com/office/powerpoint/2010/main" val="1925410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9875AF9B-3EC5-AA42-AD26-3E90891ED7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7C799B9E-DB50-674D-B5F5-651B1E4FA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CBBAB7EE-3FA2-D94D-995C-2B0BEEC6DFEF}"/>
              </a:ext>
            </a:extLst>
          </p:cNvPr>
          <p:cNvSpPr>
            <a:spLocks noGrp="1" noChangeArrowheads="1"/>
          </p:cNvSpPr>
          <p:nvPr>
            <p:ph type="sldNum" sz="quarter" idx="12"/>
          </p:nvPr>
        </p:nvSpPr>
        <p:spPr>
          <a:ln/>
        </p:spPr>
        <p:txBody>
          <a:bodyPr/>
          <a:lstStyle>
            <a:lvl1pPr>
              <a:defRPr/>
            </a:lvl1pPr>
          </a:lstStyle>
          <a:p>
            <a:pPr>
              <a:defRPr/>
            </a:pPr>
            <a:fld id="{3FF4914D-E3DF-1A4E-90EB-9FC8D9A66600}" type="slidenum">
              <a:rPr lang="en-US" altLang="en-US"/>
              <a:pPr>
                <a:defRPr/>
              </a:pPr>
              <a:t>‹#›</a:t>
            </a:fld>
            <a:endParaRPr lang="en-US" altLang="en-US"/>
          </a:p>
        </p:txBody>
      </p:sp>
    </p:spTree>
    <p:extLst>
      <p:ext uri="{BB962C8B-B14F-4D97-AF65-F5344CB8AC3E}">
        <p14:creationId xmlns:p14="http://schemas.microsoft.com/office/powerpoint/2010/main" val="6984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a:extLst>
              <a:ext uri="{FF2B5EF4-FFF2-40B4-BE49-F238E27FC236}">
                <a16:creationId xmlns:a16="http://schemas.microsoft.com/office/drawing/2014/main" id="{FA3E4C56-AE50-4F47-81FB-84F060999C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32">
            <a:extLst>
              <a:ext uri="{FF2B5EF4-FFF2-40B4-BE49-F238E27FC236}">
                <a16:creationId xmlns:a16="http://schemas.microsoft.com/office/drawing/2014/main" id="{6907A198-3EA4-B84D-94CF-7EFA078F2C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a:extLst>
              <a:ext uri="{FF2B5EF4-FFF2-40B4-BE49-F238E27FC236}">
                <a16:creationId xmlns:a16="http://schemas.microsoft.com/office/drawing/2014/main" id="{14D9375E-764B-4348-9529-88A3553A7DDB}"/>
              </a:ext>
            </a:extLst>
          </p:cNvPr>
          <p:cNvSpPr>
            <a:spLocks noGrp="1" noChangeArrowheads="1"/>
          </p:cNvSpPr>
          <p:nvPr>
            <p:ph type="sldNum" sz="quarter" idx="12"/>
          </p:nvPr>
        </p:nvSpPr>
        <p:spPr>
          <a:ln/>
        </p:spPr>
        <p:txBody>
          <a:bodyPr/>
          <a:lstStyle>
            <a:lvl1pPr>
              <a:defRPr/>
            </a:lvl1pPr>
          </a:lstStyle>
          <a:p>
            <a:pPr>
              <a:defRPr/>
            </a:pPr>
            <a:fld id="{FA6316D6-7766-5D40-83E0-88446E6BAA46}" type="slidenum">
              <a:rPr lang="en-US" altLang="en-US"/>
              <a:pPr>
                <a:defRPr/>
              </a:pPr>
              <a:t>‹#›</a:t>
            </a:fld>
            <a:endParaRPr lang="en-US" altLang="en-US"/>
          </a:p>
        </p:txBody>
      </p:sp>
    </p:spTree>
    <p:extLst>
      <p:ext uri="{BB962C8B-B14F-4D97-AF65-F5344CB8AC3E}">
        <p14:creationId xmlns:p14="http://schemas.microsoft.com/office/powerpoint/2010/main" val="2396827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E5588BAA-CFA3-7940-9D3F-DC75F4BA43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6BA68AFF-E20F-7A4B-BEA7-F168FA078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54E890A9-D85F-C542-8612-263763562BED}"/>
              </a:ext>
            </a:extLst>
          </p:cNvPr>
          <p:cNvSpPr>
            <a:spLocks noGrp="1" noChangeArrowheads="1"/>
          </p:cNvSpPr>
          <p:nvPr>
            <p:ph type="sldNum" sz="quarter" idx="12"/>
          </p:nvPr>
        </p:nvSpPr>
        <p:spPr>
          <a:ln/>
        </p:spPr>
        <p:txBody>
          <a:bodyPr/>
          <a:lstStyle>
            <a:lvl1pPr>
              <a:defRPr/>
            </a:lvl1pPr>
          </a:lstStyle>
          <a:p>
            <a:pPr>
              <a:defRPr/>
            </a:pPr>
            <a:fld id="{907C0817-4D1D-3A4D-A48B-DF623F5410D4}" type="slidenum">
              <a:rPr lang="en-US" altLang="en-US"/>
              <a:pPr>
                <a:defRPr/>
              </a:pPr>
              <a:t>‹#›</a:t>
            </a:fld>
            <a:endParaRPr lang="en-US" altLang="en-US"/>
          </a:p>
        </p:txBody>
      </p:sp>
    </p:spTree>
    <p:extLst>
      <p:ext uri="{BB962C8B-B14F-4D97-AF65-F5344CB8AC3E}">
        <p14:creationId xmlns:p14="http://schemas.microsoft.com/office/powerpoint/2010/main" val="3718883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a:extLst>
              <a:ext uri="{FF2B5EF4-FFF2-40B4-BE49-F238E27FC236}">
                <a16:creationId xmlns:a16="http://schemas.microsoft.com/office/drawing/2014/main" id="{D438606D-558B-BD4F-AF41-A47DD7E9C7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32">
            <a:extLst>
              <a:ext uri="{FF2B5EF4-FFF2-40B4-BE49-F238E27FC236}">
                <a16:creationId xmlns:a16="http://schemas.microsoft.com/office/drawing/2014/main" id="{81266216-C54F-9E45-850B-B96B94C712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a:extLst>
              <a:ext uri="{FF2B5EF4-FFF2-40B4-BE49-F238E27FC236}">
                <a16:creationId xmlns:a16="http://schemas.microsoft.com/office/drawing/2014/main" id="{1791B035-4B71-DD45-A4BF-AE519A83B98E}"/>
              </a:ext>
            </a:extLst>
          </p:cNvPr>
          <p:cNvSpPr>
            <a:spLocks noGrp="1" noChangeArrowheads="1"/>
          </p:cNvSpPr>
          <p:nvPr>
            <p:ph type="sldNum" sz="quarter" idx="12"/>
          </p:nvPr>
        </p:nvSpPr>
        <p:spPr>
          <a:ln/>
        </p:spPr>
        <p:txBody>
          <a:bodyPr/>
          <a:lstStyle>
            <a:lvl1pPr>
              <a:defRPr/>
            </a:lvl1pPr>
          </a:lstStyle>
          <a:p>
            <a:pPr>
              <a:defRPr/>
            </a:pPr>
            <a:fld id="{D2EBB326-4015-774F-A60F-5B34398436D2}" type="slidenum">
              <a:rPr lang="en-US" altLang="en-US"/>
              <a:pPr>
                <a:defRPr/>
              </a:pPr>
              <a:t>‹#›</a:t>
            </a:fld>
            <a:endParaRPr lang="en-US" altLang="en-US"/>
          </a:p>
        </p:txBody>
      </p:sp>
    </p:spTree>
    <p:extLst>
      <p:ext uri="{BB962C8B-B14F-4D97-AF65-F5344CB8AC3E}">
        <p14:creationId xmlns:p14="http://schemas.microsoft.com/office/powerpoint/2010/main" val="3011383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1EB77A0E-2FEF-3D41-A27E-997938D17926}"/>
              </a:ext>
            </a:extLst>
          </p:cNvPr>
          <p:cNvGrpSpPr>
            <a:grpSpLocks/>
          </p:cNvGrpSpPr>
          <p:nvPr/>
        </p:nvGrpSpPr>
        <p:grpSpPr bwMode="auto">
          <a:xfrm>
            <a:off x="457200" y="2363788"/>
            <a:ext cx="8153400" cy="1600200"/>
            <a:chOff x="288" y="1489"/>
            <a:chExt cx="5136" cy="1008"/>
          </a:xfrm>
        </p:grpSpPr>
        <p:sp>
          <p:nvSpPr>
            <p:cNvPr id="5" name="Arc 1027">
              <a:extLst>
                <a:ext uri="{FF2B5EF4-FFF2-40B4-BE49-F238E27FC236}">
                  <a16:creationId xmlns:a16="http://schemas.microsoft.com/office/drawing/2014/main" id="{46D94C06-9F1B-204C-B8F0-70A10D981989}"/>
                </a:ext>
              </a:extLst>
            </p:cNvPr>
            <p:cNvSpPr>
              <a:spLocks/>
            </p:cNvSpPr>
            <p:nvPr/>
          </p:nvSpPr>
          <p:spPr bwMode="invGray">
            <a:xfrm>
              <a:off x="3595" y="1489"/>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a:extLst>
                <a:ext uri="{FF2B5EF4-FFF2-40B4-BE49-F238E27FC236}">
                  <a16:creationId xmlns:a16="http://schemas.microsoft.com/office/drawing/2014/main" id="{D1DFF1BA-A7C2-CD4F-AC10-EB692EC57F82}"/>
                </a:ext>
              </a:extLst>
            </p:cNvPr>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a:extLst>
                <a:ext uri="{FF2B5EF4-FFF2-40B4-BE49-F238E27FC236}">
                  <a16:creationId xmlns:a16="http://schemas.microsoft.com/office/drawing/2014/main" id="{04667A4B-B3C6-D446-B162-4C5CBBDF98A7}"/>
                </a:ext>
              </a:extLst>
            </p:cNvPr>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a:extLst>
                <a:ext uri="{FF2B5EF4-FFF2-40B4-BE49-F238E27FC236}">
                  <a16:creationId xmlns:a16="http://schemas.microsoft.com/office/drawing/2014/main" id="{949C5C07-CC8B-E24C-B925-2722AF66FCCA}"/>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335879" name="Rectangle 1031"/>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33588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1033">
            <a:extLst>
              <a:ext uri="{FF2B5EF4-FFF2-40B4-BE49-F238E27FC236}">
                <a16:creationId xmlns:a16="http://schemas.microsoft.com/office/drawing/2014/main" id="{FB711015-B087-FC45-B115-6CF64371745B}"/>
              </a:ext>
            </a:extLst>
          </p:cNvPr>
          <p:cNvSpPr>
            <a:spLocks noGrp="1" noChangeArrowheads="1"/>
          </p:cNvSpPr>
          <p:nvPr>
            <p:ph type="dt" sz="quarter" idx="10"/>
          </p:nvPr>
        </p:nvSpPr>
        <p:spPr/>
        <p:txBody>
          <a:bodyPr/>
          <a:lstStyle>
            <a:lvl1pPr>
              <a:defRPr/>
            </a:lvl1pPr>
          </a:lstStyle>
          <a:p>
            <a:pPr>
              <a:defRPr/>
            </a:pPr>
            <a:endParaRPr lang="en-US" altLang="zh-TW"/>
          </a:p>
        </p:txBody>
      </p:sp>
      <p:sp>
        <p:nvSpPr>
          <p:cNvPr id="10" name="Rectangle 1034">
            <a:extLst>
              <a:ext uri="{FF2B5EF4-FFF2-40B4-BE49-F238E27FC236}">
                <a16:creationId xmlns:a16="http://schemas.microsoft.com/office/drawing/2014/main" id="{05A388C8-384B-9F43-9DC8-9579E0CAB382}"/>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11" name="Rectangle 1035">
            <a:extLst>
              <a:ext uri="{FF2B5EF4-FFF2-40B4-BE49-F238E27FC236}">
                <a16:creationId xmlns:a16="http://schemas.microsoft.com/office/drawing/2014/main" id="{6661CDBD-2B24-BB45-94FF-6BF325ABDD14}"/>
              </a:ext>
            </a:extLst>
          </p:cNvPr>
          <p:cNvSpPr>
            <a:spLocks noGrp="1" noChangeArrowheads="1"/>
          </p:cNvSpPr>
          <p:nvPr>
            <p:ph type="sldNum" sz="quarter" idx="12"/>
          </p:nvPr>
        </p:nvSpPr>
        <p:spPr/>
        <p:txBody>
          <a:bodyPr/>
          <a:lstStyle>
            <a:lvl1pPr>
              <a:defRPr smtClean="0"/>
            </a:lvl1pPr>
          </a:lstStyle>
          <a:p>
            <a:pPr>
              <a:defRPr/>
            </a:pPr>
            <a:fld id="{05E679AE-F1E4-9142-BA45-34762C91ECA8}" type="slidenum">
              <a:rPr lang="en-US" altLang="zh-TW"/>
              <a:pPr>
                <a:defRPr/>
              </a:pPr>
              <a:t>‹#›</a:t>
            </a:fld>
            <a:endParaRPr lang="en-US" altLang="zh-TW"/>
          </a:p>
        </p:txBody>
      </p:sp>
    </p:spTree>
    <p:extLst>
      <p:ext uri="{BB962C8B-B14F-4D97-AF65-F5344CB8AC3E}">
        <p14:creationId xmlns:p14="http://schemas.microsoft.com/office/powerpoint/2010/main" val="8582092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771C82E7-DBD0-8F43-838B-E49C8D5EED5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a:extLst>
              <a:ext uri="{FF2B5EF4-FFF2-40B4-BE49-F238E27FC236}">
                <a16:creationId xmlns:a16="http://schemas.microsoft.com/office/drawing/2014/main" id="{9E67DF9B-0BFF-8D48-B44D-7193FE0C58C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a:extLst>
              <a:ext uri="{FF2B5EF4-FFF2-40B4-BE49-F238E27FC236}">
                <a16:creationId xmlns:a16="http://schemas.microsoft.com/office/drawing/2014/main" id="{033C5021-7AFD-3A49-9B14-D06EA3194FA5}"/>
              </a:ext>
            </a:extLst>
          </p:cNvPr>
          <p:cNvSpPr>
            <a:spLocks noGrp="1" noChangeArrowheads="1"/>
          </p:cNvSpPr>
          <p:nvPr>
            <p:ph type="sldNum" sz="quarter" idx="12"/>
          </p:nvPr>
        </p:nvSpPr>
        <p:spPr>
          <a:ln/>
        </p:spPr>
        <p:txBody>
          <a:bodyPr/>
          <a:lstStyle>
            <a:lvl1pPr>
              <a:defRPr/>
            </a:lvl1pPr>
          </a:lstStyle>
          <a:p>
            <a:pPr>
              <a:defRPr/>
            </a:pPr>
            <a:fld id="{6F7523AB-9F86-5C4B-B279-093AB709D169}" type="slidenum">
              <a:rPr lang="en-US" altLang="zh-TW"/>
              <a:pPr>
                <a:defRPr/>
              </a:pPr>
              <a:t>‹#›</a:t>
            </a:fld>
            <a:endParaRPr lang="en-US" altLang="zh-TW"/>
          </a:p>
        </p:txBody>
      </p:sp>
    </p:spTree>
    <p:extLst>
      <p:ext uri="{BB962C8B-B14F-4D97-AF65-F5344CB8AC3E}">
        <p14:creationId xmlns:p14="http://schemas.microsoft.com/office/powerpoint/2010/main" val="180354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3D4968-B56D-A74E-913B-965D640D50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F11A54-FF26-504C-8294-5249490440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61B18D-0FD1-E243-8509-7A47309840F6}"/>
              </a:ext>
            </a:extLst>
          </p:cNvPr>
          <p:cNvSpPr>
            <a:spLocks noGrp="1" noChangeArrowheads="1"/>
          </p:cNvSpPr>
          <p:nvPr>
            <p:ph type="sldNum" sz="quarter" idx="12"/>
          </p:nvPr>
        </p:nvSpPr>
        <p:spPr>
          <a:ln/>
        </p:spPr>
        <p:txBody>
          <a:bodyPr/>
          <a:lstStyle>
            <a:lvl1pPr>
              <a:defRPr/>
            </a:lvl1pPr>
          </a:lstStyle>
          <a:p>
            <a:pPr>
              <a:defRPr/>
            </a:pPr>
            <a:fld id="{364E2882-75B5-984E-A4EC-287DC2117DA6}" type="slidenum">
              <a:rPr lang="en-US" altLang="en-US"/>
              <a:pPr>
                <a:defRPr/>
              </a:pPr>
              <a:t>‹#›</a:t>
            </a:fld>
            <a:endParaRPr lang="en-US" altLang="en-US"/>
          </a:p>
        </p:txBody>
      </p:sp>
    </p:spTree>
    <p:extLst>
      <p:ext uri="{BB962C8B-B14F-4D97-AF65-F5344CB8AC3E}">
        <p14:creationId xmlns:p14="http://schemas.microsoft.com/office/powerpoint/2010/main" val="1806780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8F5501CE-C098-014F-B0DA-148A33D42D1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a:extLst>
              <a:ext uri="{FF2B5EF4-FFF2-40B4-BE49-F238E27FC236}">
                <a16:creationId xmlns:a16="http://schemas.microsoft.com/office/drawing/2014/main" id="{E275F657-7EF7-224F-9B82-A33D3F9DBAC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a:extLst>
              <a:ext uri="{FF2B5EF4-FFF2-40B4-BE49-F238E27FC236}">
                <a16:creationId xmlns:a16="http://schemas.microsoft.com/office/drawing/2014/main" id="{05FB483C-2C50-D142-92C2-5641B50C2728}"/>
              </a:ext>
            </a:extLst>
          </p:cNvPr>
          <p:cNvSpPr>
            <a:spLocks noGrp="1" noChangeArrowheads="1"/>
          </p:cNvSpPr>
          <p:nvPr>
            <p:ph type="sldNum" sz="quarter" idx="12"/>
          </p:nvPr>
        </p:nvSpPr>
        <p:spPr>
          <a:ln/>
        </p:spPr>
        <p:txBody>
          <a:bodyPr/>
          <a:lstStyle>
            <a:lvl1pPr>
              <a:defRPr/>
            </a:lvl1pPr>
          </a:lstStyle>
          <a:p>
            <a:pPr>
              <a:defRPr/>
            </a:pPr>
            <a:fld id="{51CF41EB-C82A-2D43-9D3E-58B85FA63B4C}" type="slidenum">
              <a:rPr lang="en-US" altLang="zh-TW"/>
              <a:pPr>
                <a:defRPr/>
              </a:pPr>
              <a:t>‹#›</a:t>
            </a:fld>
            <a:endParaRPr lang="en-US" altLang="zh-TW"/>
          </a:p>
        </p:txBody>
      </p:sp>
    </p:spTree>
    <p:extLst>
      <p:ext uri="{BB962C8B-B14F-4D97-AF65-F5344CB8AC3E}">
        <p14:creationId xmlns:p14="http://schemas.microsoft.com/office/powerpoint/2010/main" val="548809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0C3E636-3A37-6C47-9C2A-533D1EFCF7F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a:extLst>
              <a:ext uri="{FF2B5EF4-FFF2-40B4-BE49-F238E27FC236}">
                <a16:creationId xmlns:a16="http://schemas.microsoft.com/office/drawing/2014/main" id="{40622C24-3E8C-BE43-81B7-EAB359BA0E8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a:extLst>
              <a:ext uri="{FF2B5EF4-FFF2-40B4-BE49-F238E27FC236}">
                <a16:creationId xmlns:a16="http://schemas.microsoft.com/office/drawing/2014/main" id="{73FD11DE-382F-5949-A56F-6A0A005F8712}"/>
              </a:ext>
            </a:extLst>
          </p:cNvPr>
          <p:cNvSpPr>
            <a:spLocks noGrp="1" noChangeArrowheads="1"/>
          </p:cNvSpPr>
          <p:nvPr>
            <p:ph type="sldNum" sz="quarter" idx="12"/>
          </p:nvPr>
        </p:nvSpPr>
        <p:spPr>
          <a:ln/>
        </p:spPr>
        <p:txBody>
          <a:bodyPr/>
          <a:lstStyle>
            <a:lvl1pPr>
              <a:defRPr/>
            </a:lvl1pPr>
          </a:lstStyle>
          <a:p>
            <a:pPr>
              <a:defRPr/>
            </a:pPr>
            <a:fld id="{4AC72D28-3829-E74E-9982-53C341276842}" type="slidenum">
              <a:rPr lang="en-US" altLang="zh-TW"/>
              <a:pPr>
                <a:defRPr/>
              </a:pPr>
              <a:t>‹#›</a:t>
            </a:fld>
            <a:endParaRPr lang="en-US" altLang="zh-TW"/>
          </a:p>
        </p:txBody>
      </p:sp>
    </p:spTree>
    <p:extLst>
      <p:ext uri="{BB962C8B-B14F-4D97-AF65-F5344CB8AC3E}">
        <p14:creationId xmlns:p14="http://schemas.microsoft.com/office/powerpoint/2010/main" val="2473259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A7185AB7-4A93-3D4B-A605-611D4AD14C8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a:extLst>
              <a:ext uri="{FF2B5EF4-FFF2-40B4-BE49-F238E27FC236}">
                <a16:creationId xmlns:a16="http://schemas.microsoft.com/office/drawing/2014/main" id="{209F6CBA-63F6-4345-99F9-BD9DBA6B01A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a:extLst>
              <a:ext uri="{FF2B5EF4-FFF2-40B4-BE49-F238E27FC236}">
                <a16:creationId xmlns:a16="http://schemas.microsoft.com/office/drawing/2014/main" id="{C0EBB7E7-972E-4840-B967-4A828E75FD6A}"/>
              </a:ext>
            </a:extLst>
          </p:cNvPr>
          <p:cNvSpPr>
            <a:spLocks noGrp="1" noChangeArrowheads="1"/>
          </p:cNvSpPr>
          <p:nvPr>
            <p:ph type="sldNum" sz="quarter" idx="12"/>
          </p:nvPr>
        </p:nvSpPr>
        <p:spPr>
          <a:ln/>
        </p:spPr>
        <p:txBody>
          <a:bodyPr/>
          <a:lstStyle>
            <a:lvl1pPr>
              <a:defRPr/>
            </a:lvl1pPr>
          </a:lstStyle>
          <a:p>
            <a:pPr>
              <a:defRPr/>
            </a:pPr>
            <a:fld id="{08A22CB7-4491-B541-840A-90E3AFB162B5}" type="slidenum">
              <a:rPr lang="en-US" altLang="zh-TW"/>
              <a:pPr>
                <a:defRPr/>
              </a:pPr>
              <a:t>‹#›</a:t>
            </a:fld>
            <a:endParaRPr lang="en-US" altLang="zh-TW"/>
          </a:p>
        </p:txBody>
      </p:sp>
    </p:spTree>
    <p:extLst>
      <p:ext uri="{BB962C8B-B14F-4D97-AF65-F5344CB8AC3E}">
        <p14:creationId xmlns:p14="http://schemas.microsoft.com/office/powerpoint/2010/main" val="2804194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F3E9BCE1-3E75-5F4D-BAEA-A8166424D7A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a:extLst>
              <a:ext uri="{FF2B5EF4-FFF2-40B4-BE49-F238E27FC236}">
                <a16:creationId xmlns:a16="http://schemas.microsoft.com/office/drawing/2014/main" id="{EA3B96ED-E710-5042-A8B1-5F7A30982D1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a:extLst>
              <a:ext uri="{FF2B5EF4-FFF2-40B4-BE49-F238E27FC236}">
                <a16:creationId xmlns:a16="http://schemas.microsoft.com/office/drawing/2014/main" id="{A0267489-0234-5D40-A696-68EF3DCD5FAD}"/>
              </a:ext>
            </a:extLst>
          </p:cNvPr>
          <p:cNvSpPr>
            <a:spLocks noGrp="1" noChangeArrowheads="1"/>
          </p:cNvSpPr>
          <p:nvPr>
            <p:ph type="sldNum" sz="quarter" idx="12"/>
          </p:nvPr>
        </p:nvSpPr>
        <p:spPr>
          <a:ln/>
        </p:spPr>
        <p:txBody>
          <a:bodyPr/>
          <a:lstStyle>
            <a:lvl1pPr>
              <a:defRPr/>
            </a:lvl1pPr>
          </a:lstStyle>
          <a:p>
            <a:pPr>
              <a:defRPr/>
            </a:pPr>
            <a:fld id="{5A628279-F6B2-544A-85A3-479BC74A9946}" type="slidenum">
              <a:rPr lang="en-US" altLang="zh-TW"/>
              <a:pPr>
                <a:defRPr/>
              </a:pPr>
              <a:t>‹#›</a:t>
            </a:fld>
            <a:endParaRPr lang="en-US" altLang="zh-TW"/>
          </a:p>
        </p:txBody>
      </p:sp>
    </p:spTree>
    <p:extLst>
      <p:ext uri="{BB962C8B-B14F-4D97-AF65-F5344CB8AC3E}">
        <p14:creationId xmlns:p14="http://schemas.microsoft.com/office/powerpoint/2010/main" val="4000713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858E0B7-86F3-C047-B784-57F46EC366B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a:extLst>
              <a:ext uri="{FF2B5EF4-FFF2-40B4-BE49-F238E27FC236}">
                <a16:creationId xmlns:a16="http://schemas.microsoft.com/office/drawing/2014/main" id="{02105F96-9E36-5F4E-B8D8-86B92B639D9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a:extLst>
              <a:ext uri="{FF2B5EF4-FFF2-40B4-BE49-F238E27FC236}">
                <a16:creationId xmlns:a16="http://schemas.microsoft.com/office/drawing/2014/main" id="{702D03BA-A277-7D42-AE7F-C5258C363247}"/>
              </a:ext>
            </a:extLst>
          </p:cNvPr>
          <p:cNvSpPr>
            <a:spLocks noGrp="1" noChangeArrowheads="1"/>
          </p:cNvSpPr>
          <p:nvPr>
            <p:ph type="sldNum" sz="quarter" idx="12"/>
          </p:nvPr>
        </p:nvSpPr>
        <p:spPr>
          <a:ln/>
        </p:spPr>
        <p:txBody>
          <a:bodyPr/>
          <a:lstStyle>
            <a:lvl1pPr>
              <a:defRPr/>
            </a:lvl1pPr>
          </a:lstStyle>
          <a:p>
            <a:pPr>
              <a:defRPr/>
            </a:pPr>
            <a:fld id="{E5F3BC48-A16F-9E40-BBB8-069DA5EA3C4E}" type="slidenum">
              <a:rPr lang="en-US" altLang="zh-TW"/>
              <a:pPr>
                <a:defRPr/>
              </a:pPr>
              <a:t>‹#›</a:t>
            </a:fld>
            <a:endParaRPr lang="en-US" altLang="zh-TW"/>
          </a:p>
        </p:txBody>
      </p:sp>
    </p:spTree>
    <p:extLst>
      <p:ext uri="{BB962C8B-B14F-4D97-AF65-F5344CB8AC3E}">
        <p14:creationId xmlns:p14="http://schemas.microsoft.com/office/powerpoint/2010/main" val="11216266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FCB2751A-6F4E-9640-B5A3-25A3AA9D059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a:extLst>
              <a:ext uri="{FF2B5EF4-FFF2-40B4-BE49-F238E27FC236}">
                <a16:creationId xmlns:a16="http://schemas.microsoft.com/office/drawing/2014/main" id="{B3118D93-0ED8-924D-967D-E32DCBB5B21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a:extLst>
              <a:ext uri="{FF2B5EF4-FFF2-40B4-BE49-F238E27FC236}">
                <a16:creationId xmlns:a16="http://schemas.microsoft.com/office/drawing/2014/main" id="{6F86A29F-2B6D-FB4D-B436-F1F4E9B92B04}"/>
              </a:ext>
            </a:extLst>
          </p:cNvPr>
          <p:cNvSpPr>
            <a:spLocks noGrp="1" noChangeArrowheads="1"/>
          </p:cNvSpPr>
          <p:nvPr>
            <p:ph type="sldNum" sz="quarter" idx="12"/>
          </p:nvPr>
        </p:nvSpPr>
        <p:spPr>
          <a:ln/>
        </p:spPr>
        <p:txBody>
          <a:bodyPr/>
          <a:lstStyle>
            <a:lvl1pPr>
              <a:defRPr/>
            </a:lvl1pPr>
          </a:lstStyle>
          <a:p>
            <a:pPr>
              <a:defRPr/>
            </a:pPr>
            <a:fld id="{5524D40E-020C-A248-AEE2-858DC8964DC0}" type="slidenum">
              <a:rPr lang="en-US" altLang="zh-TW"/>
              <a:pPr>
                <a:defRPr/>
              </a:pPr>
              <a:t>‹#›</a:t>
            </a:fld>
            <a:endParaRPr lang="en-US" altLang="zh-TW"/>
          </a:p>
        </p:txBody>
      </p:sp>
    </p:spTree>
    <p:extLst>
      <p:ext uri="{BB962C8B-B14F-4D97-AF65-F5344CB8AC3E}">
        <p14:creationId xmlns:p14="http://schemas.microsoft.com/office/powerpoint/2010/main" val="2934458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72CFAD35-D21B-A341-99E2-034FBD5AB99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a:extLst>
              <a:ext uri="{FF2B5EF4-FFF2-40B4-BE49-F238E27FC236}">
                <a16:creationId xmlns:a16="http://schemas.microsoft.com/office/drawing/2014/main" id="{C25B259B-A69A-6C40-9467-E8F991B569C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a:extLst>
              <a:ext uri="{FF2B5EF4-FFF2-40B4-BE49-F238E27FC236}">
                <a16:creationId xmlns:a16="http://schemas.microsoft.com/office/drawing/2014/main" id="{F985D30E-933B-E048-B1ED-C25C9B3F0C08}"/>
              </a:ext>
            </a:extLst>
          </p:cNvPr>
          <p:cNvSpPr>
            <a:spLocks noGrp="1" noChangeArrowheads="1"/>
          </p:cNvSpPr>
          <p:nvPr>
            <p:ph type="sldNum" sz="quarter" idx="12"/>
          </p:nvPr>
        </p:nvSpPr>
        <p:spPr>
          <a:ln/>
        </p:spPr>
        <p:txBody>
          <a:bodyPr/>
          <a:lstStyle>
            <a:lvl1pPr>
              <a:defRPr/>
            </a:lvl1pPr>
          </a:lstStyle>
          <a:p>
            <a:pPr>
              <a:defRPr/>
            </a:pPr>
            <a:fld id="{2CA5332A-976E-B14B-9409-F0749B2679ED}" type="slidenum">
              <a:rPr lang="en-US" altLang="zh-TW"/>
              <a:pPr>
                <a:defRPr/>
              </a:pPr>
              <a:t>‹#›</a:t>
            </a:fld>
            <a:endParaRPr lang="en-US" altLang="zh-TW"/>
          </a:p>
        </p:txBody>
      </p:sp>
    </p:spTree>
    <p:extLst>
      <p:ext uri="{BB962C8B-B14F-4D97-AF65-F5344CB8AC3E}">
        <p14:creationId xmlns:p14="http://schemas.microsoft.com/office/powerpoint/2010/main" val="2785760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7C391DA7-D3F7-CF42-83A1-3E8CAE72DAC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a:extLst>
              <a:ext uri="{FF2B5EF4-FFF2-40B4-BE49-F238E27FC236}">
                <a16:creationId xmlns:a16="http://schemas.microsoft.com/office/drawing/2014/main" id="{E84582C2-A005-2547-BB3C-8F98E8F4161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a:extLst>
              <a:ext uri="{FF2B5EF4-FFF2-40B4-BE49-F238E27FC236}">
                <a16:creationId xmlns:a16="http://schemas.microsoft.com/office/drawing/2014/main" id="{857F4652-E10A-C347-B0E6-F28BCA93B484}"/>
              </a:ext>
            </a:extLst>
          </p:cNvPr>
          <p:cNvSpPr>
            <a:spLocks noGrp="1" noChangeArrowheads="1"/>
          </p:cNvSpPr>
          <p:nvPr>
            <p:ph type="sldNum" sz="quarter" idx="12"/>
          </p:nvPr>
        </p:nvSpPr>
        <p:spPr>
          <a:ln/>
        </p:spPr>
        <p:txBody>
          <a:bodyPr/>
          <a:lstStyle>
            <a:lvl1pPr>
              <a:defRPr/>
            </a:lvl1pPr>
          </a:lstStyle>
          <a:p>
            <a:pPr>
              <a:defRPr/>
            </a:pPr>
            <a:fld id="{8797A836-40FE-E240-9780-8EE64C1AD5B5}" type="slidenum">
              <a:rPr lang="en-US" altLang="zh-TW"/>
              <a:pPr>
                <a:defRPr/>
              </a:pPr>
              <a:t>‹#›</a:t>
            </a:fld>
            <a:endParaRPr lang="en-US" altLang="zh-TW"/>
          </a:p>
        </p:txBody>
      </p:sp>
    </p:spTree>
    <p:extLst>
      <p:ext uri="{BB962C8B-B14F-4D97-AF65-F5344CB8AC3E}">
        <p14:creationId xmlns:p14="http://schemas.microsoft.com/office/powerpoint/2010/main" val="3515814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C6002DFF-EA72-D740-9C30-4C780692B24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a:extLst>
              <a:ext uri="{FF2B5EF4-FFF2-40B4-BE49-F238E27FC236}">
                <a16:creationId xmlns:a16="http://schemas.microsoft.com/office/drawing/2014/main" id="{D983D8EE-14D0-064A-989B-8DEB15DB803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a:extLst>
              <a:ext uri="{FF2B5EF4-FFF2-40B4-BE49-F238E27FC236}">
                <a16:creationId xmlns:a16="http://schemas.microsoft.com/office/drawing/2014/main" id="{B86F2FEE-F215-4949-ADAB-D129298B7DDB}"/>
              </a:ext>
            </a:extLst>
          </p:cNvPr>
          <p:cNvSpPr>
            <a:spLocks noGrp="1" noChangeArrowheads="1"/>
          </p:cNvSpPr>
          <p:nvPr>
            <p:ph type="sldNum" sz="quarter" idx="12"/>
          </p:nvPr>
        </p:nvSpPr>
        <p:spPr>
          <a:ln/>
        </p:spPr>
        <p:txBody>
          <a:bodyPr/>
          <a:lstStyle>
            <a:lvl1pPr>
              <a:defRPr/>
            </a:lvl1pPr>
          </a:lstStyle>
          <a:p>
            <a:pPr>
              <a:defRPr/>
            </a:pPr>
            <a:fld id="{FBB2A863-31E7-2D40-8FD5-15F559A85DA8}" type="slidenum">
              <a:rPr lang="en-US" altLang="zh-TW"/>
              <a:pPr>
                <a:defRPr/>
              </a:pPr>
              <a:t>‹#›</a:t>
            </a:fld>
            <a:endParaRPr lang="en-US" altLang="zh-TW"/>
          </a:p>
        </p:txBody>
      </p:sp>
    </p:spTree>
    <p:extLst>
      <p:ext uri="{BB962C8B-B14F-4D97-AF65-F5344CB8AC3E}">
        <p14:creationId xmlns:p14="http://schemas.microsoft.com/office/powerpoint/2010/main" val="3343043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F454DD30-91DA-2744-AD90-4BD52CBBD50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a:extLst>
              <a:ext uri="{FF2B5EF4-FFF2-40B4-BE49-F238E27FC236}">
                <a16:creationId xmlns:a16="http://schemas.microsoft.com/office/drawing/2014/main" id="{C7391B68-8E64-0E42-A1CD-33201CAC2A5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a:extLst>
              <a:ext uri="{FF2B5EF4-FFF2-40B4-BE49-F238E27FC236}">
                <a16:creationId xmlns:a16="http://schemas.microsoft.com/office/drawing/2014/main" id="{3E0B9FA5-C5F8-8B45-AAB2-3CB81D1BF05E}"/>
              </a:ext>
            </a:extLst>
          </p:cNvPr>
          <p:cNvSpPr>
            <a:spLocks noGrp="1" noChangeArrowheads="1"/>
          </p:cNvSpPr>
          <p:nvPr>
            <p:ph type="sldNum" sz="quarter" idx="12"/>
          </p:nvPr>
        </p:nvSpPr>
        <p:spPr>
          <a:ln/>
        </p:spPr>
        <p:txBody>
          <a:bodyPr/>
          <a:lstStyle>
            <a:lvl1pPr>
              <a:defRPr/>
            </a:lvl1pPr>
          </a:lstStyle>
          <a:p>
            <a:pPr>
              <a:defRPr/>
            </a:pPr>
            <a:fld id="{31E2D7FE-FDA8-794E-BD71-B35DF7027138}" type="slidenum">
              <a:rPr lang="en-US" altLang="zh-TW"/>
              <a:pPr>
                <a:defRPr/>
              </a:pPr>
              <a:t>‹#›</a:t>
            </a:fld>
            <a:endParaRPr lang="en-US" altLang="zh-TW"/>
          </a:p>
        </p:txBody>
      </p:sp>
    </p:spTree>
    <p:extLst>
      <p:ext uri="{BB962C8B-B14F-4D97-AF65-F5344CB8AC3E}">
        <p14:creationId xmlns:p14="http://schemas.microsoft.com/office/powerpoint/2010/main" val="31534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05C7A8-4129-CD4C-9556-C2C9C80A07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4C0535-A006-8640-B270-7CDD45FDE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1528A2-1191-124F-8ABF-E7744A8287C8}"/>
              </a:ext>
            </a:extLst>
          </p:cNvPr>
          <p:cNvSpPr>
            <a:spLocks noGrp="1" noChangeArrowheads="1"/>
          </p:cNvSpPr>
          <p:nvPr>
            <p:ph type="sldNum" sz="quarter" idx="12"/>
          </p:nvPr>
        </p:nvSpPr>
        <p:spPr>
          <a:ln/>
        </p:spPr>
        <p:txBody>
          <a:bodyPr/>
          <a:lstStyle>
            <a:lvl1pPr>
              <a:defRPr/>
            </a:lvl1pPr>
          </a:lstStyle>
          <a:p>
            <a:pPr>
              <a:defRPr/>
            </a:pPr>
            <a:fld id="{5447CE6E-236E-9C47-9685-9A9EF75DB1BD}" type="slidenum">
              <a:rPr lang="en-US" altLang="en-US"/>
              <a:pPr>
                <a:defRPr/>
              </a:pPr>
              <a:t>‹#›</a:t>
            </a:fld>
            <a:endParaRPr lang="en-US" altLang="en-US"/>
          </a:p>
        </p:txBody>
      </p:sp>
    </p:spTree>
    <p:extLst>
      <p:ext uri="{BB962C8B-B14F-4D97-AF65-F5344CB8AC3E}">
        <p14:creationId xmlns:p14="http://schemas.microsoft.com/office/powerpoint/2010/main" val="4131680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3E1A41-B5E7-0240-B7D7-482D786296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F2722A-F18E-7F48-A891-9BC9D09E59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E5D179-91A9-A040-B07A-CCDC189D13CA}"/>
              </a:ext>
            </a:extLst>
          </p:cNvPr>
          <p:cNvSpPr>
            <a:spLocks noGrp="1" noChangeArrowheads="1"/>
          </p:cNvSpPr>
          <p:nvPr>
            <p:ph type="sldNum" sz="quarter" idx="12"/>
          </p:nvPr>
        </p:nvSpPr>
        <p:spPr>
          <a:ln/>
        </p:spPr>
        <p:txBody>
          <a:bodyPr/>
          <a:lstStyle>
            <a:lvl1pPr>
              <a:defRPr/>
            </a:lvl1pPr>
          </a:lstStyle>
          <a:p>
            <a:pPr>
              <a:defRPr/>
            </a:pPr>
            <a:fld id="{4B3CD6A4-CC6E-A243-B0EF-A848952CA474}" type="slidenum">
              <a:rPr lang="en-US" altLang="en-US"/>
              <a:pPr>
                <a:defRPr/>
              </a:pPr>
              <a:t>‹#›</a:t>
            </a:fld>
            <a:endParaRPr lang="en-US" altLang="en-US"/>
          </a:p>
        </p:txBody>
      </p:sp>
    </p:spTree>
    <p:extLst>
      <p:ext uri="{BB962C8B-B14F-4D97-AF65-F5344CB8AC3E}">
        <p14:creationId xmlns:p14="http://schemas.microsoft.com/office/powerpoint/2010/main" val="1175384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6B3F62-BB63-B543-8B04-BF45BCA4C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E9D842-1041-214D-BB69-B302701F1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CB3E5A-9018-FD45-9B98-8D33BF9B273F}"/>
              </a:ext>
            </a:extLst>
          </p:cNvPr>
          <p:cNvSpPr>
            <a:spLocks noGrp="1" noChangeArrowheads="1"/>
          </p:cNvSpPr>
          <p:nvPr>
            <p:ph type="sldNum" sz="quarter" idx="12"/>
          </p:nvPr>
        </p:nvSpPr>
        <p:spPr>
          <a:ln/>
        </p:spPr>
        <p:txBody>
          <a:bodyPr/>
          <a:lstStyle>
            <a:lvl1pPr>
              <a:defRPr/>
            </a:lvl1pPr>
          </a:lstStyle>
          <a:p>
            <a:pPr>
              <a:defRPr/>
            </a:pPr>
            <a:fld id="{0F069FB8-A4FB-944D-AC72-C6CAFD0ADE56}" type="slidenum">
              <a:rPr lang="en-US" altLang="en-US"/>
              <a:pPr>
                <a:defRPr/>
              </a:pPr>
              <a:t>‹#›</a:t>
            </a:fld>
            <a:endParaRPr lang="en-US" altLang="en-US"/>
          </a:p>
        </p:txBody>
      </p:sp>
    </p:spTree>
    <p:extLst>
      <p:ext uri="{BB962C8B-B14F-4D97-AF65-F5344CB8AC3E}">
        <p14:creationId xmlns:p14="http://schemas.microsoft.com/office/powerpoint/2010/main" val="1052803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54DA97-EC16-924B-9814-D575952C88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7C989E-6F7D-1B49-BF90-7DEA8A81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EF1FCE-79B9-3D40-A965-1968E8A06D7E}"/>
              </a:ext>
            </a:extLst>
          </p:cNvPr>
          <p:cNvSpPr>
            <a:spLocks noGrp="1" noChangeArrowheads="1"/>
          </p:cNvSpPr>
          <p:nvPr>
            <p:ph type="sldNum" sz="quarter" idx="12"/>
          </p:nvPr>
        </p:nvSpPr>
        <p:spPr>
          <a:ln/>
        </p:spPr>
        <p:txBody>
          <a:bodyPr/>
          <a:lstStyle>
            <a:lvl1pPr>
              <a:defRPr/>
            </a:lvl1pPr>
          </a:lstStyle>
          <a:p>
            <a:pPr>
              <a:defRPr/>
            </a:pPr>
            <a:fld id="{6C4D1DD3-8027-F84F-824E-007C1B1994D8}" type="slidenum">
              <a:rPr lang="en-US" altLang="en-US"/>
              <a:pPr>
                <a:defRPr/>
              </a:pPr>
              <a:t>‹#›</a:t>
            </a:fld>
            <a:endParaRPr lang="en-US" altLang="en-US"/>
          </a:p>
        </p:txBody>
      </p:sp>
    </p:spTree>
    <p:extLst>
      <p:ext uri="{BB962C8B-B14F-4D97-AF65-F5344CB8AC3E}">
        <p14:creationId xmlns:p14="http://schemas.microsoft.com/office/powerpoint/2010/main" val="4118999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97C466-C54A-D248-B7AC-22806007CF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EF6FE5-8C19-E146-9948-7F4230CA8A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7E60AF-939E-7145-976F-699FD281191A}"/>
              </a:ext>
            </a:extLst>
          </p:cNvPr>
          <p:cNvSpPr>
            <a:spLocks noGrp="1" noChangeArrowheads="1"/>
          </p:cNvSpPr>
          <p:nvPr>
            <p:ph type="sldNum" sz="quarter" idx="12"/>
          </p:nvPr>
        </p:nvSpPr>
        <p:spPr>
          <a:ln/>
        </p:spPr>
        <p:txBody>
          <a:bodyPr/>
          <a:lstStyle>
            <a:lvl1pPr>
              <a:defRPr/>
            </a:lvl1pPr>
          </a:lstStyle>
          <a:p>
            <a:pPr>
              <a:defRPr/>
            </a:pPr>
            <a:fld id="{C1C98009-37D0-684B-8E25-B35BDBBD2136}" type="slidenum">
              <a:rPr lang="en-US" altLang="en-US"/>
              <a:pPr>
                <a:defRPr/>
              </a:pPr>
              <a:t>‹#›</a:t>
            </a:fld>
            <a:endParaRPr lang="en-US" altLang="en-US"/>
          </a:p>
        </p:txBody>
      </p:sp>
    </p:spTree>
    <p:extLst>
      <p:ext uri="{BB962C8B-B14F-4D97-AF65-F5344CB8AC3E}">
        <p14:creationId xmlns:p14="http://schemas.microsoft.com/office/powerpoint/2010/main" val="2311621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0FC5B7-6E2A-484C-A1CC-84EE46ED10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F1535D-48E4-FF41-B22F-F4FB5CFB68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26A4EB2-712C-4A4A-B972-91613D70C4A0}"/>
              </a:ext>
            </a:extLst>
          </p:cNvPr>
          <p:cNvSpPr>
            <a:spLocks noGrp="1" noChangeArrowheads="1"/>
          </p:cNvSpPr>
          <p:nvPr>
            <p:ph type="sldNum" sz="quarter" idx="12"/>
          </p:nvPr>
        </p:nvSpPr>
        <p:spPr>
          <a:ln/>
        </p:spPr>
        <p:txBody>
          <a:bodyPr/>
          <a:lstStyle>
            <a:lvl1pPr>
              <a:defRPr/>
            </a:lvl1pPr>
          </a:lstStyle>
          <a:p>
            <a:pPr>
              <a:defRPr/>
            </a:pPr>
            <a:fld id="{2DACC44C-5962-4446-AB7B-77E508E1478C}" type="slidenum">
              <a:rPr lang="en-US" altLang="en-US"/>
              <a:pPr>
                <a:defRPr/>
              </a:pPr>
              <a:t>‹#›</a:t>
            </a:fld>
            <a:endParaRPr lang="en-US" altLang="en-US"/>
          </a:p>
        </p:txBody>
      </p:sp>
    </p:spTree>
    <p:extLst>
      <p:ext uri="{BB962C8B-B14F-4D97-AF65-F5344CB8AC3E}">
        <p14:creationId xmlns:p14="http://schemas.microsoft.com/office/powerpoint/2010/main" val="65475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22AA6A-1540-1749-BFD6-0953B5AFC1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98AB63-A092-3940-AEC4-613F7F7643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7670A2-AD1C-5442-8ED5-2920AFFA6740}"/>
              </a:ext>
            </a:extLst>
          </p:cNvPr>
          <p:cNvSpPr>
            <a:spLocks noGrp="1" noChangeArrowheads="1"/>
          </p:cNvSpPr>
          <p:nvPr>
            <p:ph type="sldNum" sz="quarter" idx="12"/>
          </p:nvPr>
        </p:nvSpPr>
        <p:spPr>
          <a:ln/>
        </p:spPr>
        <p:txBody>
          <a:bodyPr/>
          <a:lstStyle>
            <a:lvl1pPr>
              <a:defRPr/>
            </a:lvl1pPr>
          </a:lstStyle>
          <a:p>
            <a:pPr>
              <a:defRPr/>
            </a:pPr>
            <a:fld id="{B1310BBC-62A1-9E47-93CA-7CD927E28152}" type="slidenum">
              <a:rPr lang="en-US" altLang="en-US"/>
              <a:pPr>
                <a:defRPr/>
              </a:pPr>
              <a:t>‹#›</a:t>
            </a:fld>
            <a:endParaRPr lang="en-US" altLang="en-US"/>
          </a:p>
        </p:txBody>
      </p:sp>
    </p:spTree>
    <p:extLst>
      <p:ext uri="{BB962C8B-B14F-4D97-AF65-F5344CB8AC3E}">
        <p14:creationId xmlns:p14="http://schemas.microsoft.com/office/powerpoint/2010/main" val="2133619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09BB71-B8CB-DD43-8851-D5FBD62A1C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818E9B-E813-3F43-A495-37761507E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EC371EA-5A13-2149-80C4-DF998FFB1AA9}"/>
              </a:ext>
            </a:extLst>
          </p:cNvPr>
          <p:cNvSpPr>
            <a:spLocks noGrp="1" noChangeArrowheads="1"/>
          </p:cNvSpPr>
          <p:nvPr>
            <p:ph type="sldNum" sz="quarter" idx="12"/>
          </p:nvPr>
        </p:nvSpPr>
        <p:spPr>
          <a:ln/>
        </p:spPr>
        <p:txBody>
          <a:bodyPr/>
          <a:lstStyle>
            <a:lvl1pPr>
              <a:defRPr/>
            </a:lvl1pPr>
          </a:lstStyle>
          <a:p>
            <a:pPr>
              <a:defRPr/>
            </a:pPr>
            <a:fld id="{8A42B5E4-E2C7-9543-8E8B-13C9D90F9943}" type="slidenum">
              <a:rPr lang="en-US" altLang="en-US"/>
              <a:pPr>
                <a:defRPr/>
              </a:pPr>
              <a:t>‹#›</a:t>
            </a:fld>
            <a:endParaRPr lang="en-US" altLang="en-US"/>
          </a:p>
        </p:txBody>
      </p:sp>
    </p:spTree>
    <p:extLst>
      <p:ext uri="{BB962C8B-B14F-4D97-AF65-F5344CB8AC3E}">
        <p14:creationId xmlns:p14="http://schemas.microsoft.com/office/powerpoint/2010/main" val="4220311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395A70-14E4-194B-B2AA-A0101B666C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587BC4-715A-5949-A876-F2A77267ED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996127-0592-494E-997B-C8566F08A1BE}"/>
              </a:ext>
            </a:extLst>
          </p:cNvPr>
          <p:cNvSpPr>
            <a:spLocks noGrp="1" noChangeArrowheads="1"/>
          </p:cNvSpPr>
          <p:nvPr>
            <p:ph type="sldNum" sz="quarter" idx="12"/>
          </p:nvPr>
        </p:nvSpPr>
        <p:spPr>
          <a:ln/>
        </p:spPr>
        <p:txBody>
          <a:bodyPr/>
          <a:lstStyle>
            <a:lvl1pPr>
              <a:defRPr/>
            </a:lvl1pPr>
          </a:lstStyle>
          <a:p>
            <a:pPr>
              <a:defRPr/>
            </a:pPr>
            <a:fld id="{D4C04701-4C5F-F54B-8735-3851E12FA667}" type="slidenum">
              <a:rPr lang="en-US" altLang="en-US"/>
              <a:pPr>
                <a:defRPr/>
              </a:pPr>
              <a:t>‹#›</a:t>
            </a:fld>
            <a:endParaRPr lang="en-US" altLang="en-US"/>
          </a:p>
        </p:txBody>
      </p:sp>
    </p:spTree>
    <p:extLst>
      <p:ext uri="{BB962C8B-B14F-4D97-AF65-F5344CB8AC3E}">
        <p14:creationId xmlns:p14="http://schemas.microsoft.com/office/powerpoint/2010/main" val="1350467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01C50B-45E2-CC44-AC28-0E02134FB5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2533E3-756F-4342-A4AF-3CB0EA6B3B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2F4061-ED72-8A4E-B29F-86F7FFB5BA30}"/>
              </a:ext>
            </a:extLst>
          </p:cNvPr>
          <p:cNvSpPr>
            <a:spLocks noGrp="1" noChangeArrowheads="1"/>
          </p:cNvSpPr>
          <p:nvPr>
            <p:ph type="sldNum" sz="quarter" idx="12"/>
          </p:nvPr>
        </p:nvSpPr>
        <p:spPr>
          <a:ln/>
        </p:spPr>
        <p:txBody>
          <a:bodyPr/>
          <a:lstStyle>
            <a:lvl1pPr>
              <a:defRPr/>
            </a:lvl1pPr>
          </a:lstStyle>
          <a:p>
            <a:pPr>
              <a:defRPr/>
            </a:pPr>
            <a:fld id="{48A478EC-5058-9C4C-B77E-96B8F96229F5}" type="slidenum">
              <a:rPr lang="en-US" altLang="en-US"/>
              <a:pPr>
                <a:defRPr/>
              </a:pPr>
              <a:t>‹#›</a:t>
            </a:fld>
            <a:endParaRPr lang="en-US" altLang="en-US"/>
          </a:p>
        </p:txBody>
      </p:sp>
    </p:spTree>
    <p:extLst>
      <p:ext uri="{BB962C8B-B14F-4D97-AF65-F5344CB8AC3E}">
        <p14:creationId xmlns:p14="http://schemas.microsoft.com/office/powerpoint/2010/main" val="3788846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6FE90D-5477-B342-9C6A-FC58434198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BDD937-5FC5-0F40-8F14-662D5B81E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82AD1-9F18-3F40-9445-C8D1EB91A3B8}"/>
              </a:ext>
            </a:extLst>
          </p:cNvPr>
          <p:cNvSpPr>
            <a:spLocks noGrp="1" noChangeArrowheads="1"/>
          </p:cNvSpPr>
          <p:nvPr>
            <p:ph type="sldNum" sz="quarter" idx="12"/>
          </p:nvPr>
        </p:nvSpPr>
        <p:spPr>
          <a:ln/>
        </p:spPr>
        <p:txBody>
          <a:bodyPr/>
          <a:lstStyle>
            <a:lvl1pPr>
              <a:defRPr/>
            </a:lvl1pPr>
          </a:lstStyle>
          <a:p>
            <a:pPr>
              <a:defRPr/>
            </a:pPr>
            <a:fld id="{6EB516E8-B633-CE44-82C0-1B4058EAFA47}" type="slidenum">
              <a:rPr lang="en-US" altLang="en-US"/>
              <a:pPr>
                <a:defRPr/>
              </a:pPr>
              <a:t>‹#›</a:t>
            </a:fld>
            <a:endParaRPr lang="en-US" altLang="en-US"/>
          </a:p>
        </p:txBody>
      </p:sp>
    </p:spTree>
    <p:extLst>
      <p:ext uri="{BB962C8B-B14F-4D97-AF65-F5344CB8AC3E}">
        <p14:creationId xmlns:p14="http://schemas.microsoft.com/office/powerpoint/2010/main" val="256228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7.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9.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6.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5C9D4E-83B4-014D-B2BC-F0E4B4769D5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CED9537-0055-B747-B86B-BAEFF29CA21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283BCD-B165-B546-B250-8FA4762D29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8" charset="-128"/>
                <a:cs typeface="+mn-cs"/>
              </a:defRPr>
            </a:lvl1pPr>
          </a:lstStyle>
          <a:p>
            <a:pPr>
              <a:defRPr/>
            </a:pPr>
            <a:endParaRPr lang="en-US"/>
          </a:p>
        </p:txBody>
      </p:sp>
      <p:sp>
        <p:nvSpPr>
          <p:cNvPr id="1029" name="Rectangle 5">
            <a:extLst>
              <a:ext uri="{FF2B5EF4-FFF2-40B4-BE49-F238E27FC236}">
                <a16:creationId xmlns:a16="http://schemas.microsoft.com/office/drawing/2014/main" id="{6E4B0B31-7A0A-324A-8288-83334CF9D24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8" charset="-128"/>
                <a:cs typeface="+mn-cs"/>
              </a:defRPr>
            </a:lvl1pPr>
          </a:lstStyle>
          <a:p>
            <a:pPr>
              <a:defRPr/>
            </a:pPr>
            <a:endParaRPr lang="en-US"/>
          </a:p>
        </p:txBody>
      </p:sp>
      <p:sp>
        <p:nvSpPr>
          <p:cNvPr id="1030" name="Rectangle 6">
            <a:extLst>
              <a:ext uri="{FF2B5EF4-FFF2-40B4-BE49-F238E27FC236}">
                <a16:creationId xmlns:a16="http://schemas.microsoft.com/office/drawing/2014/main" id="{6E43EBB1-2333-8C47-8AF5-3871A608BA6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9EDE1D47-B521-9F41-B0EF-4507D49E65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8" charset="-128"/>
        </a:defRPr>
      </a:lvl6pPr>
      <a:lvl7pPr marL="914400" algn="ctr" rtl="0" fontAlgn="base">
        <a:spcBef>
          <a:spcPct val="0"/>
        </a:spcBef>
        <a:spcAft>
          <a:spcPct val="0"/>
        </a:spcAft>
        <a:defRPr sz="4400">
          <a:solidFill>
            <a:schemeClr val="tx2"/>
          </a:solidFill>
          <a:latin typeface="Arial" pitchFamily="34" charset="0"/>
          <a:ea typeface="ＭＳ Ｐゴシック" pitchFamily="8" charset="-128"/>
        </a:defRPr>
      </a:lvl7pPr>
      <a:lvl8pPr marL="1371600" algn="ctr" rtl="0" fontAlgn="base">
        <a:spcBef>
          <a:spcPct val="0"/>
        </a:spcBef>
        <a:spcAft>
          <a:spcPct val="0"/>
        </a:spcAft>
        <a:defRPr sz="4400">
          <a:solidFill>
            <a:schemeClr val="tx2"/>
          </a:solidFill>
          <a:latin typeface="Arial" pitchFamily="34" charset="0"/>
          <a:ea typeface="ＭＳ Ｐゴシック" pitchFamily="8" charset="-128"/>
        </a:defRPr>
      </a:lvl8pPr>
      <a:lvl9pPr marL="1828800" algn="ctr" rtl="0" fontAlgn="base">
        <a:spcBef>
          <a:spcPct val="0"/>
        </a:spcBef>
        <a:spcAft>
          <a:spcPct val="0"/>
        </a:spcAft>
        <a:defRPr sz="4400">
          <a:solidFill>
            <a:schemeClr val="tx2"/>
          </a:solidFill>
          <a:latin typeface="Arial" pitchFamily="34"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a:extLst>
              <a:ext uri="{FF2B5EF4-FFF2-40B4-BE49-F238E27FC236}">
                <a16:creationId xmlns:a16="http://schemas.microsoft.com/office/drawing/2014/main" id="{AC6D5FA2-57BB-B046-BB08-0ED07D295C7F}"/>
              </a:ext>
            </a:extLst>
          </p:cNvPr>
          <p:cNvGrpSpPr>
            <a:grpSpLocks/>
          </p:cNvGrpSpPr>
          <p:nvPr/>
        </p:nvGrpSpPr>
        <p:grpSpPr bwMode="auto">
          <a:xfrm>
            <a:off x="0" y="3902075"/>
            <a:ext cx="3400425" cy="2949575"/>
            <a:chOff x="0" y="2458"/>
            <a:chExt cx="2142" cy="1858"/>
          </a:xfrm>
        </p:grpSpPr>
        <p:sp>
          <p:nvSpPr>
            <p:cNvPr id="61443" name="Freeform 3">
              <a:extLst>
                <a:ext uri="{FF2B5EF4-FFF2-40B4-BE49-F238E27FC236}">
                  <a16:creationId xmlns:a16="http://schemas.microsoft.com/office/drawing/2014/main" id="{4E458D53-6557-FC4F-8879-102563EBDBA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61444" name="Freeform 4">
              <a:extLst>
                <a:ext uri="{FF2B5EF4-FFF2-40B4-BE49-F238E27FC236}">
                  <a16:creationId xmlns:a16="http://schemas.microsoft.com/office/drawing/2014/main" id="{ACE9E510-8424-C245-8C59-0BCA20413E2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ＭＳ Ｐゴシック" pitchFamily="8" charset="-128"/>
              </a:endParaRPr>
            </a:p>
          </p:txBody>
        </p:sp>
        <p:sp>
          <p:nvSpPr>
            <p:cNvPr id="61445" name="Freeform 5">
              <a:extLst>
                <a:ext uri="{FF2B5EF4-FFF2-40B4-BE49-F238E27FC236}">
                  <a16:creationId xmlns:a16="http://schemas.microsoft.com/office/drawing/2014/main" id="{52FF05D9-C3DC-D342-A46C-DBFE61D6803C}"/>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61446" name="Freeform 6">
              <a:extLst>
                <a:ext uri="{FF2B5EF4-FFF2-40B4-BE49-F238E27FC236}">
                  <a16:creationId xmlns:a16="http://schemas.microsoft.com/office/drawing/2014/main" id="{5AE553E1-DE28-6F46-B619-8587A4A11D37}"/>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01388" name="Oval 7">
              <a:extLst>
                <a:ext uri="{FF2B5EF4-FFF2-40B4-BE49-F238E27FC236}">
                  <a16:creationId xmlns:a16="http://schemas.microsoft.com/office/drawing/2014/main" id="{436AC9A3-9715-7F42-AFC8-F6EEF03B1E75}"/>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1389" name="Oval 8">
              <a:extLst>
                <a:ext uri="{FF2B5EF4-FFF2-40B4-BE49-F238E27FC236}">
                  <a16:creationId xmlns:a16="http://schemas.microsoft.com/office/drawing/2014/main" id="{C86B9D4A-E9BC-7341-AA70-5D53FAE8D6C4}"/>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1390" name="Oval 9">
              <a:extLst>
                <a:ext uri="{FF2B5EF4-FFF2-40B4-BE49-F238E27FC236}">
                  <a16:creationId xmlns:a16="http://schemas.microsoft.com/office/drawing/2014/main" id="{F8AD6DE6-C17E-F54D-A932-8ACC3444457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61450" name="Rectangle 10">
            <a:extLst>
              <a:ext uri="{FF2B5EF4-FFF2-40B4-BE49-F238E27FC236}">
                <a16:creationId xmlns:a16="http://schemas.microsoft.com/office/drawing/2014/main" id="{AC6D415A-0E6C-5346-AC87-CEC3D3E45407}"/>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451" name="Rectangle 11">
            <a:extLst>
              <a:ext uri="{FF2B5EF4-FFF2-40B4-BE49-F238E27FC236}">
                <a16:creationId xmlns:a16="http://schemas.microsoft.com/office/drawing/2014/main" id="{B829A647-83B4-584D-9543-1AEFD44B452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52" name="Rectangle 12">
            <a:extLst>
              <a:ext uri="{FF2B5EF4-FFF2-40B4-BE49-F238E27FC236}">
                <a16:creationId xmlns:a16="http://schemas.microsoft.com/office/drawing/2014/main" id="{7BD68864-02CA-E84B-BC82-CBB62662EF1B}"/>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34" charset="0"/>
                <a:ea typeface="ＭＳ Ｐゴシック" pitchFamily="8" charset="-128"/>
                <a:cs typeface="+mn-cs"/>
              </a:defRPr>
            </a:lvl1pPr>
          </a:lstStyle>
          <a:p>
            <a:pPr>
              <a:defRPr/>
            </a:pPr>
            <a:endParaRPr lang="en-US"/>
          </a:p>
        </p:txBody>
      </p:sp>
      <p:sp>
        <p:nvSpPr>
          <p:cNvPr id="61453" name="Rectangle 13">
            <a:extLst>
              <a:ext uri="{FF2B5EF4-FFF2-40B4-BE49-F238E27FC236}">
                <a16:creationId xmlns:a16="http://schemas.microsoft.com/office/drawing/2014/main" id="{EC8C7135-133E-B446-935E-BFB01518772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34" charset="0"/>
                <a:ea typeface="ＭＳ Ｐゴシック" pitchFamily="8" charset="-128"/>
                <a:cs typeface="+mn-cs"/>
              </a:defRPr>
            </a:lvl1pPr>
          </a:lstStyle>
          <a:p>
            <a:pPr>
              <a:defRPr/>
            </a:pPr>
            <a:endParaRPr lang="en-US"/>
          </a:p>
        </p:txBody>
      </p:sp>
      <p:sp>
        <p:nvSpPr>
          <p:cNvPr id="61454" name="Rectangle 14">
            <a:extLst>
              <a:ext uri="{FF2B5EF4-FFF2-40B4-BE49-F238E27FC236}">
                <a16:creationId xmlns:a16="http://schemas.microsoft.com/office/drawing/2014/main" id="{7CF71A93-8487-8E42-B19D-46CEFCC1736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a:defRPr/>
            </a:pPr>
            <a:fld id="{8CE62916-2559-834E-BCD0-D09DB504BB2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685"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a:extLst>
              <a:ext uri="{FF2B5EF4-FFF2-40B4-BE49-F238E27FC236}">
                <a16:creationId xmlns:a16="http://schemas.microsoft.com/office/drawing/2014/main" id="{A043537F-9F23-9D4A-812A-75044A9FA8E8}"/>
              </a:ext>
            </a:extLst>
          </p:cNvPr>
          <p:cNvGrpSpPr>
            <a:grpSpLocks/>
          </p:cNvGrpSpPr>
          <p:nvPr/>
        </p:nvGrpSpPr>
        <p:grpSpPr bwMode="auto">
          <a:xfrm>
            <a:off x="0" y="0"/>
            <a:ext cx="9132888" cy="6845300"/>
            <a:chOff x="0" y="0"/>
            <a:chExt cx="5753" cy="4312"/>
          </a:xfrm>
        </p:grpSpPr>
        <p:sp>
          <p:nvSpPr>
            <p:cNvPr id="113669" name="Rectangle 3">
              <a:extLst>
                <a:ext uri="{FF2B5EF4-FFF2-40B4-BE49-F238E27FC236}">
                  <a16:creationId xmlns:a16="http://schemas.microsoft.com/office/drawing/2014/main" id="{459CBB56-8495-8443-A1F9-3E25753D05AB}"/>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113670" name="Group 4">
              <a:extLst>
                <a:ext uri="{FF2B5EF4-FFF2-40B4-BE49-F238E27FC236}">
                  <a16:creationId xmlns:a16="http://schemas.microsoft.com/office/drawing/2014/main" id="{E82D97AF-9967-614A-BF46-F16065D14401}"/>
                </a:ext>
              </a:extLst>
            </p:cNvPr>
            <p:cNvGrpSpPr>
              <a:grpSpLocks/>
            </p:cNvGrpSpPr>
            <p:nvPr/>
          </p:nvGrpSpPr>
          <p:grpSpPr bwMode="auto">
            <a:xfrm>
              <a:off x="246" y="204"/>
              <a:ext cx="5271" cy="3889"/>
              <a:chOff x="246" y="204"/>
              <a:chExt cx="5271" cy="3889"/>
            </a:xfrm>
          </p:grpSpPr>
          <p:sp>
            <p:nvSpPr>
              <p:cNvPr id="113675" name="Rectangle 5">
                <a:extLst>
                  <a:ext uri="{FF2B5EF4-FFF2-40B4-BE49-F238E27FC236}">
                    <a16:creationId xmlns:a16="http://schemas.microsoft.com/office/drawing/2014/main" id="{6EACFE79-809C-554D-A09C-7818FFB627B0}"/>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808080"/>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3676" name="Freeform 6">
                <a:extLst>
                  <a:ext uri="{FF2B5EF4-FFF2-40B4-BE49-F238E27FC236}">
                    <a16:creationId xmlns:a16="http://schemas.microsoft.com/office/drawing/2014/main" id="{9966C9B9-9104-B141-92A0-A4775B3BEF8A}"/>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77" name="Freeform 7">
                <a:extLst>
                  <a:ext uri="{FF2B5EF4-FFF2-40B4-BE49-F238E27FC236}">
                    <a16:creationId xmlns:a16="http://schemas.microsoft.com/office/drawing/2014/main" id="{3AA4FAC9-A48D-8841-9D93-3E9173B1CB33}"/>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78" name="Freeform 8">
                <a:extLst>
                  <a:ext uri="{FF2B5EF4-FFF2-40B4-BE49-F238E27FC236}">
                    <a16:creationId xmlns:a16="http://schemas.microsoft.com/office/drawing/2014/main" id="{94CEECA7-677F-D34E-9274-9EAACD4ABBD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79" name="Freeform 9">
                <a:extLst>
                  <a:ext uri="{FF2B5EF4-FFF2-40B4-BE49-F238E27FC236}">
                    <a16:creationId xmlns:a16="http://schemas.microsoft.com/office/drawing/2014/main" id="{8EDA83A2-444A-6242-9C5C-0C2C3E376D2F}"/>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0" name="Freeform 10">
                <a:extLst>
                  <a:ext uri="{FF2B5EF4-FFF2-40B4-BE49-F238E27FC236}">
                    <a16:creationId xmlns:a16="http://schemas.microsoft.com/office/drawing/2014/main" id="{51C20D4A-98E6-B64A-BD9B-A5CB7A3E50B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1" name="Freeform 11">
                <a:extLst>
                  <a:ext uri="{FF2B5EF4-FFF2-40B4-BE49-F238E27FC236}">
                    <a16:creationId xmlns:a16="http://schemas.microsoft.com/office/drawing/2014/main" id="{4E1C6E06-8D21-1F4B-9B77-2F1647DF61D9}"/>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2" name="Freeform 12">
                <a:extLst>
                  <a:ext uri="{FF2B5EF4-FFF2-40B4-BE49-F238E27FC236}">
                    <a16:creationId xmlns:a16="http://schemas.microsoft.com/office/drawing/2014/main" id="{602943EF-B9DD-CA40-A4B0-26D9171FB10C}"/>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3" name="Freeform 13">
                <a:extLst>
                  <a:ext uri="{FF2B5EF4-FFF2-40B4-BE49-F238E27FC236}">
                    <a16:creationId xmlns:a16="http://schemas.microsoft.com/office/drawing/2014/main" id="{CB85FB75-FD04-0D42-9DE7-1DDF02485C8B}"/>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4" name="Freeform 14">
                <a:extLst>
                  <a:ext uri="{FF2B5EF4-FFF2-40B4-BE49-F238E27FC236}">
                    <a16:creationId xmlns:a16="http://schemas.microsoft.com/office/drawing/2014/main" id="{7BD4F432-C37A-3844-8499-32BC64DEF726}"/>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5" name="Freeform 15">
                <a:extLst>
                  <a:ext uri="{FF2B5EF4-FFF2-40B4-BE49-F238E27FC236}">
                    <a16:creationId xmlns:a16="http://schemas.microsoft.com/office/drawing/2014/main" id="{1CD5B5B7-BB73-6246-9777-D45BA0548885}"/>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6" name="Freeform 16">
                <a:extLst>
                  <a:ext uri="{FF2B5EF4-FFF2-40B4-BE49-F238E27FC236}">
                    <a16:creationId xmlns:a16="http://schemas.microsoft.com/office/drawing/2014/main" id="{22A4C51F-8352-3141-81AE-D682C8EDC5EE}"/>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7" name="Freeform 17">
                <a:extLst>
                  <a:ext uri="{FF2B5EF4-FFF2-40B4-BE49-F238E27FC236}">
                    <a16:creationId xmlns:a16="http://schemas.microsoft.com/office/drawing/2014/main" id="{C6785FF4-3810-4B47-AC67-E67BDBFA2E1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8" name="Freeform 18">
                <a:extLst>
                  <a:ext uri="{FF2B5EF4-FFF2-40B4-BE49-F238E27FC236}">
                    <a16:creationId xmlns:a16="http://schemas.microsoft.com/office/drawing/2014/main" id="{CFA3E731-DFED-A243-B527-4734CB148124}"/>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89" name="Freeform 19">
                <a:extLst>
                  <a:ext uri="{FF2B5EF4-FFF2-40B4-BE49-F238E27FC236}">
                    <a16:creationId xmlns:a16="http://schemas.microsoft.com/office/drawing/2014/main" id="{63F1EED9-FE74-4348-9D96-F62D5E0DD421}"/>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0" name="Freeform 20">
                <a:extLst>
                  <a:ext uri="{FF2B5EF4-FFF2-40B4-BE49-F238E27FC236}">
                    <a16:creationId xmlns:a16="http://schemas.microsoft.com/office/drawing/2014/main" id="{045ED872-5234-4A40-957F-70283EF4FE25}"/>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1" name="Freeform 21">
                <a:extLst>
                  <a:ext uri="{FF2B5EF4-FFF2-40B4-BE49-F238E27FC236}">
                    <a16:creationId xmlns:a16="http://schemas.microsoft.com/office/drawing/2014/main" id="{365C19F4-D4A9-2B49-8C5F-C16628ADB3E9}"/>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2" name="Freeform 22">
                <a:extLst>
                  <a:ext uri="{FF2B5EF4-FFF2-40B4-BE49-F238E27FC236}">
                    <a16:creationId xmlns:a16="http://schemas.microsoft.com/office/drawing/2014/main" id="{36F53807-5183-974C-BF59-AD83A4BDFFF1}"/>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3" name="Freeform 23">
                <a:extLst>
                  <a:ext uri="{FF2B5EF4-FFF2-40B4-BE49-F238E27FC236}">
                    <a16:creationId xmlns:a16="http://schemas.microsoft.com/office/drawing/2014/main" id="{F090EF13-FE7E-B741-8DCF-69393B4CC9FE}"/>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4" name="Freeform 24">
                <a:extLst>
                  <a:ext uri="{FF2B5EF4-FFF2-40B4-BE49-F238E27FC236}">
                    <a16:creationId xmlns:a16="http://schemas.microsoft.com/office/drawing/2014/main" id="{29D3F59D-06D2-554B-BAAC-79FF37D1C51C}"/>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5" name="Freeform 25">
                <a:extLst>
                  <a:ext uri="{FF2B5EF4-FFF2-40B4-BE49-F238E27FC236}">
                    <a16:creationId xmlns:a16="http://schemas.microsoft.com/office/drawing/2014/main" id="{8B2528DB-9C33-EA43-B9BD-8F85DF6C1AFB}"/>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6" name="Freeform 26">
                <a:extLst>
                  <a:ext uri="{FF2B5EF4-FFF2-40B4-BE49-F238E27FC236}">
                    <a16:creationId xmlns:a16="http://schemas.microsoft.com/office/drawing/2014/main" id="{B0A76D63-9BBE-EF44-B10A-CD8D4F19C5C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3697" name="Freeform 27">
                <a:extLst>
                  <a:ext uri="{FF2B5EF4-FFF2-40B4-BE49-F238E27FC236}">
                    <a16:creationId xmlns:a16="http://schemas.microsoft.com/office/drawing/2014/main" id="{048CD4FC-2433-BA41-977D-21A947AB4EEA}"/>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13671" name="Group 28">
              <a:extLst>
                <a:ext uri="{FF2B5EF4-FFF2-40B4-BE49-F238E27FC236}">
                  <a16:creationId xmlns:a16="http://schemas.microsoft.com/office/drawing/2014/main" id="{BBC41290-A2FE-5849-95E5-F44486EF7790}"/>
                </a:ext>
              </a:extLst>
            </p:cNvPr>
            <p:cNvGrpSpPr>
              <a:grpSpLocks/>
            </p:cNvGrpSpPr>
            <p:nvPr/>
          </p:nvGrpSpPr>
          <p:grpSpPr bwMode="auto">
            <a:xfrm>
              <a:off x="0" y="0"/>
              <a:ext cx="1246" cy="1232"/>
              <a:chOff x="0" y="0"/>
              <a:chExt cx="1246" cy="1232"/>
            </a:xfrm>
          </p:grpSpPr>
          <p:sp>
            <p:nvSpPr>
              <p:cNvPr id="113672" name="Rectangle 29">
                <a:extLst>
                  <a:ext uri="{FF2B5EF4-FFF2-40B4-BE49-F238E27FC236}">
                    <a16:creationId xmlns:a16="http://schemas.microsoft.com/office/drawing/2014/main" id="{ED90E562-1853-FE4C-A5A9-EABF7B685F83}"/>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3673" name="Rectangle 30">
                <a:extLst>
                  <a:ext uri="{FF2B5EF4-FFF2-40B4-BE49-F238E27FC236}">
                    <a16:creationId xmlns:a16="http://schemas.microsoft.com/office/drawing/2014/main" id="{77B44909-F2A2-5E4C-878A-EF57D6AE3A18}"/>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3674" name="Rectangle 31">
                <a:extLst>
                  <a:ext uri="{FF2B5EF4-FFF2-40B4-BE49-F238E27FC236}">
                    <a16:creationId xmlns:a16="http://schemas.microsoft.com/office/drawing/2014/main" id="{3DCF0D64-AE97-6142-BD3D-35CE39ABE0E0}"/>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grpSp>
      <p:sp>
        <p:nvSpPr>
          <p:cNvPr id="25632" name="Text Box 32">
            <a:extLst>
              <a:ext uri="{FF2B5EF4-FFF2-40B4-BE49-F238E27FC236}">
                <a16:creationId xmlns:a16="http://schemas.microsoft.com/office/drawing/2014/main" id="{8A6C82E6-6819-394A-8AD3-A4C753E98F12}"/>
              </a:ext>
            </a:extLst>
          </p:cNvPr>
          <p:cNvSpPr txBox="1">
            <a:spLocks noChangeArrowheads="1"/>
          </p:cNvSpPr>
          <p:nvPr/>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defRPr/>
            </a:pPr>
            <a:r>
              <a:rPr lang="en-US" altLang="en-US" sz="900" b="1">
                <a:solidFill>
                  <a:srgbClr val="FFFFFF"/>
                </a:solidFill>
              </a:rPr>
              <a:t>©2003 TBBMI</a:t>
            </a:r>
          </a:p>
        </p:txBody>
      </p:sp>
      <p:sp>
        <p:nvSpPr>
          <p:cNvPr id="25633" name="Rectangle 33">
            <a:extLst>
              <a:ext uri="{FF2B5EF4-FFF2-40B4-BE49-F238E27FC236}">
                <a16:creationId xmlns:a16="http://schemas.microsoft.com/office/drawing/2014/main" id="{3C249EB5-FE78-0349-9B10-2B23596E3112}"/>
              </a:ext>
            </a:extLst>
          </p:cNvPr>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000" b="1">
                <a:effectLst>
                  <a:outerShdw blurRad="38100" dist="38100" dir="2700000" algn="tl">
                    <a:srgbClr val="000000"/>
                  </a:outerShdw>
                </a:effectLst>
                <a:latin typeface="Comic Sans MS" panose="030F0902030302020204" pitchFamily="66" charset="0"/>
              </a:rPr>
              <a:t>7.5.03c.</a:t>
            </a:r>
          </a:p>
        </p:txBody>
      </p:sp>
    </p:spTree>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0653542-5D87-1E47-84DB-14A22DB8AA07}"/>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8" charset="-128"/>
                <a:cs typeface="+mn-cs"/>
              </a:defRPr>
            </a:lvl1pPr>
          </a:lstStyle>
          <a:p>
            <a:pPr>
              <a:defRPr/>
            </a:pPr>
            <a:endParaRPr lang="en-US"/>
          </a:p>
        </p:txBody>
      </p:sp>
      <p:sp>
        <p:nvSpPr>
          <p:cNvPr id="14339" name="Rectangle 3">
            <a:extLst>
              <a:ext uri="{FF2B5EF4-FFF2-40B4-BE49-F238E27FC236}">
                <a16:creationId xmlns:a16="http://schemas.microsoft.com/office/drawing/2014/main" id="{C20F440C-4B87-3342-AC1C-9F3A81A72BD3}"/>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4302F8-CAE0-474C-A699-6578850563E9}" type="slidenum">
              <a:rPr lang="en-US" altLang="en-US"/>
              <a:pPr>
                <a:defRPr/>
              </a:pPr>
              <a:t>‹#›</a:t>
            </a:fld>
            <a:endParaRPr lang="en-US" altLang="en-US"/>
          </a:p>
        </p:txBody>
      </p:sp>
      <p:grpSp>
        <p:nvGrpSpPr>
          <p:cNvPr id="114692" name="Group 4">
            <a:extLst>
              <a:ext uri="{FF2B5EF4-FFF2-40B4-BE49-F238E27FC236}">
                <a16:creationId xmlns:a16="http://schemas.microsoft.com/office/drawing/2014/main" id="{13B1B9C7-7543-EB4D-8910-F0082195A4BB}"/>
              </a:ext>
            </a:extLst>
          </p:cNvPr>
          <p:cNvGrpSpPr>
            <a:grpSpLocks/>
          </p:cNvGrpSpPr>
          <p:nvPr/>
        </p:nvGrpSpPr>
        <p:grpSpPr bwMode="auto">
          <a:xfrm>
            <a:off x="0" y="0"/>
            <a:ext cx="9140825" cy="6850063"/>
            <a:chOff x="0" y="0"/>
            <a:chExt cx="5758" cy="4315"/>
          </a:xfrm>
        </p:grpSpPr>
        <p:grpSp>
          <p:nvGrpSpPr>
            <p:cNvPr id="114696" name="Group 5">
              <a:extLst>
                <a:ext uri="{FF2B5EF4-FFF2-40B4-BE49-F238E27FC236}">
                  <a16:creationId xmlns:a16="http://schemas.microsoft.com/office/drawing/2014/main" id="{D0F0A655-DD15-0C4F-9069-D5A2E135DFA7}"/>
                </a:ext>
              </a:extLst>
            </p:cNvPr>
            <p:cNvGrpSpPr>
              <a:grpSpLocks/>
            </p:cNvGrpSpPr>
            <p:nvPr userDrawn="1"/>
          </p:nvGrpSpPr>
          <p:grpSpPr bwMode="auto">
            <a:xfrm>
              <a:off x="1728" y="2230"/>
              <a:ext cx="4027" cy="2085"/>
              <a:chOff x="1728" y="2230"/>
              <a:chExt cx="4027" cy="2085"/>
            </a:xfrm>
          </p:grpSpPr>
          <p:sp>
            <p:nvSpPr>
              <p:cNvPr id="14342" name="Freeform 6">
                <a:extLst>
                  <a:ext uri="{FF2B5EF4-FFF2-40B4-BE49-F238E27FC236}">
                    <a16:creationId xmlns:a16="http://schemas.microsoft.com/office/drawing/2014/main" id="{FB860BB2-B2E4-F44D-8C34-33DFD007C51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14343" name="Freeform 7">
                <a:extLst>
                  <a:ext uri="{FF2B5EF4-FFF2-40B4-BE49-F238E27FC236}">
                    <a16:creationId xmlns:a16="http://schemas.microsoft.com/office/drawing/2014/main" id="{1485B145-B142-D747-93A8-22EC9EB00F5C}"/>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14344" name="Freeform 8">
                <a:extLst>
                  <a:ext uri="{FF2B5EF4-FFF2-40B4-BE49-F238E27FC236}">
                    <a16:creationId xmlns:a16="http://schemas.microsoft.com/office/drawing/2014/main" id="{AA76EA85-FC10-EB4B-BCCC-8FDAE2DA4C2E}"/>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8" charset="-128"/>
                </a:endParaRPr>
              </a:p>
            </p:txBody>
          </p:sp>
          <p:sp>
            <p:nvSpPr>
              <p:cNvPr id="114702" name="Freeform 9">
                <a:extLst>
                  <a:ext uri="{FF2B5EF4-FFF2-40B4-BE49-F238E27FC236}">
                    <a16:creationId xmlns:a16="http://schemas.microsoft.com/office/drawing/2014/main" id="{14AB5181-60A0-334D-B859-F88128732E71}"/>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Freeform 10">
                <a:extLst>
                  <a:ext uri="{FF2B5EF4-FFF2-40B4-BE49-F238E27FC236}">
                    <a16:creationId xmlns:a16="http://schemas.microsoft.com/office/drawing/2014/main" id="{2061F141-669A-434E-B644-06DC6A0AE13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sp>
          <p:nvSpPr>
            <p:cNvPr id="14347" name="Freeform 11">
              <a:extLst>
                <a:ext uri="{FF2B5EF4-FFF2-40B4-BE49-F238E27FC236}">
                  <a16:creationId xmlns:a16="http://schemas.microsoft.com/office/drawing/2014/main" id="{AE095300-70CF-1146-8D3A-D0059C6DFC2A}"/>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14698" name="Freeform 12">
              <a:extLst>
                <a:ext uri="{FF2B5EF4-FFF2-40B4-BE49-F238E27FC236}">
                  <a16:creationId xmlns:a16="http://schemas.microsoft.com/office/drawing/2014/main" id="{62D420E7-5E34-DC4A-A130-05B327ECBBD1}"/>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9" name="Rectangle 13">
            <a:extLst>
              <a:ext uri="{FF2B5EF4-FFF2-40B4-BE49-F238E27FC236}">
                <a16:creationId xmlns:a16="http://schemas.microsoft.com/office/drawing/2014/main" id="{D67F620C-360E-9A4B-9DBC-A0EDDD3160AA}"/>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50" name="Rectangle 14">
            <a:extLst>
              <a:ext uri="{FF2B5EF4-FFF2-40B4-BE49-F238E27FC236}">
                <a16:creationId xmlns:a16="http://schemas.microsoft.com/office/drawing/2014/main" id="{C06F462B-80DF-4E43-8682-A6B5F925B5C2}"/>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ea typeface="ＭＳ Ｐゴシック" pitchFamily="8" charset="-128"/>
                <a:cs typeface="+mn-cs"/>
              </a:defRPr>
            </a:lvl1pPr>
          </a:lstStyle>
          <a:p>
            <a:pPr>
              <a:defRPr/>
            </a:pPr>
            <a:endParaRPr lang="en-US"/>
          </a:p>
        </p:txBody>
      </p:sp>
      <p:sp>
        <p:nvSpPr>
          <p:cNvPr id="14351" name="Rectangle 15">
            <a:extLst>
              <a:ext uri="{FF2B5EF4-FFF2-40B4-BE49-F238E27FC236}">
                <a16:creationId xmlns:a16="http://schemas.microsoft.com/office/drawing/2014/main" id="{49D79999-9A89-C043-AEF8-10E4A50D70AE}"/>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86"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26978" name="Group 2">
            <a:extLst>
              <a:ext uri="{FF2B5EF4-FFF2-40B4-BE49-F238E27FC236}">
                <a16:creationId xmlns:a16="http://schemas.microsoft.com/office/drawing/2014/main" id="{1412F385-5E74-1E4A-9B3F-02585A43A236}"/>
              </a:ext>
            </a:extLst>
          </p:cNvPr>
          <p:cNvGrpSpPr>
            <a:grpSpLocks/>
          </p:cNvGrpSpPr>
          <p:nvPr/>
        </p:nvGrpSpPr>
        <p:grpSpPr bwMode="auto">
          <a:xfrm>
            <a:off x="0" y="0"/>
            <a:ext cx="9144000" cy="6856413"/>
            <a:chOff x="0" y="0"/>
            <a:chExt cx="5760" cy="4319"/>
          </a:xfrm>
        </p:grpSpPr>
        <p:sp>
          <p:nvSpPr>
            <p:cNvPr id="7171" name="Freeform 3">
              <a:extLst>
                <a:ext uri="{FF2B5EF4-FFF2-40B4-BE49-F238E27FC236}">
                  <a16:creationId xmlns:a16="http://schemas.microsoft.com/office/drawing/2014/main" id="{CF42C05C-897E-9B4B-AD5D-2909B6233BD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7172" name="Freeform 4">
              <a:extLst>
                <a:ext uri="{FF2B5EF4-FFF2-40B4-BE49-F238E27FC236}">
                  <a16:creationId xmlns:a16="http://schemas.microsoft.com/office/drawing/2014/main" id="{32433CB6-7E5C-014A-8DF9-404D600ED6C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173" name="Freeform 5">
              <a:extLst>
                <a:ext uri="{FF2B5EF4-FFF2-40B4-BE49-F238E27FC236}">
                  <a16:creationId xmlns:a16="http://schemas.microsoft.com/office/drawing/2014/main" id="{696B9322-CAB6-F942-B2AD-1136FB64DC88}"/>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126987" name="Freeform 6">
              <a:extLst>
                <a:ext uri="{FF2B5EF4-FFF2-40B4-BE49-F238E27FC236}">
                  <a16:creationId xmlns:a16="http://schemas.microsoft.com/office/drawing/2014/main" id="{98F5E17A-5CA9-3348-BB28-529E5D269F12}"/>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a:extLst>
                <a:ext uri="{FF2B5EF4-FFF2-40B4-BE49-F238E27FC236}">
                  <a16:creationId xmlns:a16="http://schemas.microsoft.com/office/drawing/2014/main" id="{DE53CD5E-B675-4C45-87A5-625701DC8F2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pitchFamily="8" charset="-128"/>
              </a:endParaRPr>
            </a:p>
          </p:txBody>
        </p:sp>
        <p:sp>
          <p:nvSpPr>
            <p:cNvPr id="126989" name="Freeform 8">
              <a:extLst>
                <a:ext uri="{FF2B5EF4-FFF2-40B4-BE49-F238E27FC236}">
                  <a16:creationId xmlns:a16="http://schemas.microsoft.com/office/drawing/2014/main" id="{6AD61139-35FF-3243-A9A8-630A9D125524}"/>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990" name="Freeform 9">
              <a:extLst>
                <a:ext uri="{FF2B5EF4-FFF2-40B4-BE49-F238E27FC236}">
                  <a16:creationId xmlns:a16="http://schemas.microsoft.com/office/drawing/2014/main" id="{C8EE6AB9-38E9-C140-8ED5-49766AAD4D10}"/>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a:extLst>
                <a:ext uri="{FF2B5EF4-FFF2-40B4-BE49-F238E27FC236}">
                  <a16:creationId xmlns:a16="http://schemas.microsoft.com/office/drawing/2014/main" id="{3F7A4065-3B6D-5044-8AC5-99673BC12DA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126992" name="Freeform 11">
              <a:extLst>
                <a:ext uri="{FF2B5EF4-FFF2-40B4-BE49-F238E27FC236}">
                  <a16:creationId xmlns:a16="http://schemas.microsoft.com/office/drawing/2014/main" id="{1DAF6E9E-AB32-B64C-A4F8-8A447E7B5ED3}"/>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a:extLst>
                <a:ext uri="{FF2B5EF4-FFF2-40B4-BE49-F238E27FC236}">
                  <a16:creationId xmlns:a16="http://schemas.microsoft.com/office/drawing/2014/main" id="{0F4169ED-D5B2-7942-B311-D8D3ACDACD2F}"/>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126994" name="Freeform 13">
              <a:extLst>
                <a:ext uri="{FF2B5EF4-FFF2-40B4-BE49-F238E27FC236}">
                  <a16:creationId xmlns:a16="http://schemas.microsoft.com/office/drawing/2014/main" id="{D7F06AE4-FF43-8844-B7A6-D619FBE19A14}"/>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a:extLst>
                <a:ext uri="{FF2B5EF4-FFF2-40B4-BE49-F238E27FC236}">
                  <a16:creationId xmlns:a16="http://schemas.microsoft.com/office/drawing/2014/main" id="{8C215AC2-8859-9943-95D9-C0DC31BC5D9B}"/>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26996" name="Freeform 15">
              <a:extLst>
                <a:ext uri="{FF2B5EF4-FFF2-40B4-BE49-F238E27FC236}">
                  <a16:creationId xmlns:a16="http://schemas.microsoft.com/office/drawing/2014/main" id="{70C4C20D-9311-B349-A260-189ADC59F97C}"/>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a:extLst>
                <a:ext uri="{FF2B5EF4-FFF2-40B4-BE49-F238E27FC236}">
                  <a16:creationId xmlns:a16="http://schemas.microsoft.com/office/drawing/2014/main" id="{4DC22CBB-25E6-564A-A39D-D8058611257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pitchFamily="8" charset="-128"/>
              </a:endParaRPr>
            </a:p>
          </p:txBody>
        </p:sp>
        <p:sp>
          <p:nvSpPr>
            <p:cNvPr id="7185" name="Freeform 17">
              <a:extLst>
                <a:ext uri="{FF2B5EF4-FFF2-40B4-BE49-F238E27FC236}">
                  <a16:creationId xmlns:a16="http://schemas.microsoft.com/office/drawing/2014/main" id="{53E5BBC0-E1DA-FD48-A138-7325493A3224}"/>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186" name="Freeform 18">
              <a:extLst>
                <a:ext uri="{FF2B5EF4-FFF2-40B4-BE49-F238E27FC236}">
                  <a16:creationId xmlns:a16="http://schemas.microsoft.com/office/drawing/2014/main" id="{1BAAB03D-5F9F-604D-A84D-9C35A158D9D2}"/>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127000" name="Freeform 19">
              <a:extLst>
                <a:ext uri="{FF2B5EF4-FFF2-40B4-BE49-F238E27FC236}">
                  <a16:creationId xmlns:a16="http://schemas.microsoft.com/office/drawing/2014/main" id="{78B452A5-4665-0A41-82BC-D62154E69F0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a:extLst>
                <a:ext uri="{FF2B5EF4-FFF2-40B4-BE49-F238E27FC236}">
                  <a16:creationId xmlns:a16="http://schemas.microsoft.com/office/drawing/2014/main" id="{35E3389E-A523-264C-AB5B-6069FB41598E}"/>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27002" name="Freeform 21">
              <a:extLst>
                <a:ext uri="{FF2B5EF4-FFF2-40B4-BE49-F238E27FC236}">
                  <a16:creationId xmlns:a16="http://schemas.microsoft.com/office/drawing/2014/main" id="{AE74FD71-6CFA-9A4B-8C38-60CD8DE7E1E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a:extLst>
                <a:ext uri="{FF2B5EF4-FFF2-40B4-BE49-F238E27FC236}">
                  <a16:creationId xmlns:a16="http://schemas.microsoft.com/office/drawing/2014/main" id="{D1EE2B5D-548E-4045-9134-5578AC69388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191" name="Freeform 23">
              <a:extLst>
                <a:ext uri="{FF2B5EF4-FFF2-40B4-BE49-F238E27FC236}">
                  <a16:creationId xmlns:a16="http://schemas.microsoft.com/office/drawing/2014/main" id="{BEE86FE0-13B5-D147-A1F2-8BBC62CF6BED}"/>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pitchFamily="8" charset="-128"/>
              </a:endParaRPr>
            </a:p>
          </p:txBody>
        </p:sp>
        <p:sp>
          <p:nvSpPr>
            <p:cNvPr id="7192" name="Freeform 24">
              <a:extLst>
                <a:ext uri="{FF2B5EF4-FFF2-40B4-BE49-F238E27FC236}">
                  <a16:creationId xmlns:a16="http://schemas.microsoft.com/office/drawing/2014/main" id="{7D1CFFEC-30AD-4F49-A97E-C649745C04B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127006" name="Freeform 25">
              <a:extLst>
                <a:ext uri="{FF2B5EF4-FFF2-40B4-BE49-F238E27FC236}">
                  <a16:creationId xmlns:a16="http://schemas.microsoft.com/office/drawing/2014/main" id="{C2390844-37AF-3E4E-AE61-50DCC898EF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a:extLst>
                <a:ext uri="{FF2B5EF4-FFF2-40B4-BE49-F238E27FC236}">
                  <a16:creationId xmlns:a16="http://schemas.microsoft.com/office/drawing/2014/main" id="{2E7E3F7B-3F79-C445-AE2D-70F53290030A}"/>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7195" name="Freeform 27">
              <a:extLst>
                <a:ext uri="{FF2B5EF4-FFF2-40B4-BE49-F238E27FC236}">
                  <a16:creationId xmlns:a16="http://schemas.microsoft.com/office/drawing/2014/main" id="{ACE4003F-46A8-6D4D-A72F-9D1B1EC5D710}"/>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127009" name="Freeform 28">
              <a:extLst>
                <a:ext uri="{FF2B5EF4-FFF2-40B4-BE49-F238E27FC236}">
                  <a16:creationId xmlns:a16="http://schemas.microsoft.com/office/drawing/2014/main" id="{0C1394FE-03AD-0F45-9AE8-8D3F80B6DCDF}"/>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a:extLst>
                <a:ext uri="{FF2B5EF4-FFF2-40B4-BE49-F238E27FC236}">
                  <a16:creationId xmlns:a16="http://schemas.microsoft.com/office/drawing/2014/main" id="{51ACF8E6-EC9F-2643-8F98-F6DA9F4021BC}"/>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27011" name="Freeform 30">
              <a:extLst>
                <a:ext uri="{FF2B5EF4-FFF2-40B4-BE49-F238E27FC236}">
                  <a16:creationId xmlns:a16="http://schemas.microsoft.com/office/drawing/2014/main" id="{C8457A58-70D9-B748-AAD4-3645DD05168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a:extLst>
                <a:ext uri="{FF2B5EF4-FFF2-40B4-BE49-F238E27FC236}">
                  <a16:creationId xmlns:a16="http://schemas.microsoft.com/office/drawing/2014/main" id="{EFABF41A-FF17-0947-BF15-8CFCCD56554B}"/>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200" name="Freeform 32">
              <a:extLst>
                <a:ext uri="{FF2B5EF4-FFF2-40B4-BE49-F238E27FC236}">
                  <a16:creationId xmlns:a16="http://schemas.microsoft.com/office/drawing/2014/main" id="{C058FA52-B608-8E43-8A68-8E92D263A092}"/>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7201" name="Freeform 33">
              <a:extLst>
                <a:ext uri="{FF2B5EF4-FFF2-40B4-BE49-F238E27FC236}">
                  <a16:creationId xmlns:a16="http://schemas.microsoft.com/office/drawing/2014/main" id="{B18C537F-C411-854A-94F3-343342B9CC0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202" name="Freeform 34">
              <a:extLst>
                <a:ext uri="{FF2B5EF4-FFF2-40B4-BE49-F238E27FC236}">
                  <a16:creationId xmlns:a16="http://schemas.microsoft.com/office/drawing/2014/main" id="{28CDE6F5-6849-054E-88EC-2E49EC25F6E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203" name="Freeform 35">
              <a:extLst>
                <a:ext uri="{FF2B5EF4-FFF2-40B4-BE49-F238E27FC236}">
                  <a16:creationId xmlns:a16="http://schemas.microsoft.com/office/drawing/2014/main" id="{2AEB6F44-BE33-9848-91E9-A9F2028D4CB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pitchFamily="8" charset="-128"/>
              </a:endParaRPr>
            </a:p>
          </p:txBody>
        </p:sp>
        <p:sp>
          <p:nvSpPr>
            <p:cNvPr id="7204" name="Freeform 36">
              <a:extLst>
                <a:ext uri="{FF2B5EF4-FFF2-40B4-BE49-F238E27FC236}">
                  <a16:creationId xmlns:a16="http://schemas.microsoft.com/office/drawing/2014/main" id="{4D9675CC-9F43-2144-BCCB-056DC9CC81C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205" name="Freeform 37">
              <a:extLst>
                <a:ext uri="{FF2B5EF4-FFF2-40B4-BE49-F238E27FC236}">
                  <a16:creationId xmlns:a16="http://schemas.microsoft.com/office/drawing/2014/main" id="{3FA5735E-072F-1D42-B5EE-F138A13D6A9E}"/>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7206" name="Freeform 38">
              <a:extLst>
                <a:ext uri="{FF2B5EF4-FFF2-40B4-BE49-F238E27FC236}">
                  <a16:creationId xmlns:a16="http://schemas.microsoft.com/office/drawing/2014/main" id="{BCD4FE00-C735-2E42-89EC-F2099B60BF5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nvGrpSpPr>
            <p:cNvPr id="127020" name="Group 39">
              <a:extLst>
                <a:ext uri="{FF2B5EF4-FFF2-40B4-BE49-F238E27FC236}">
                  <a16:creationId xmlns:a16="http://schemas.microsoft.com/office/drawing/2014/main" id="{1833996E-4F37-634D-9E39-BD649E194B5E}"/>
                </a:ext>
              </a:extLst>
            </p:cNvPr>
            <p:cNvGrpSpPr>
              <a:grpSpLocks/>
            </p:cNvGrpSpPr>
            <p:nvPr userDrawn="1"/>
          </p:nvGrpSpPr>
          <p:grpSpPr bwMode="auto">
            <a:xfrm>
              <a:off x="0" y="1632"/>
              <a:ext cx="5758" cy="1858"/>
              <a:chOff x="0" y="1632"/>
              <a:chExt cx="5758" cy="1858"/>
            </a:xfrm>
          </p:grpSpPr>
          <p:sp>
            <p:nvSpPr>
              <p:cNvPr id="7208" name="Freeform 40">
                <a:extLst>
                  <a:ext uri="{FF2B5EF4-FFF2-40B4-BE49-F238E27FC236}">
                    <a16:creationId xmlns:a16="http://schemas.microsoft.com/office/drawing/2014/main" id="{650D80A4-8541-9D44-90E7-D2C42E1F6096}"/>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7209" name="Freeform 41">
                <a:extLst>
                  <a:ext uri="{FF2B5EF4-FFF2-40B4-BE49-F238E27FC236}">
                    <a16:creationId xmlns:a16="http://schemas.microsoft.com/office/drawing/2014/main" id="{C111AE43-7F1F-7543-8FA7-287339CBAA1F}"/>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pitchFamily="8" charset="-128"/>
                </a:endParaRPr>
              </a:p>
            </p:txBody>
          </p:sp>
        </p:grpSp>
      </p:grpSp>
      <p:sp>
        <p:nvSpPr>
          <p:cNvPr id="7210" name="Rectangle 42">
            <a:extLst>
              <a:ext uri="{FF2B5EF4-FFF2-40B4-BE49-F238E27FC236}">
                <a16:creationId xmlns:a16="http://schemas.microsoft.com/office/drawing/2014/main" id="{92EF6E75-5D19-7340-A8E4-D302DB0EDE53}"/>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a:extLst>
              <a:ext uri="{FF2B5EF4-FFF2-40B4-BE49-F238E27FC236}">
                <a16:creationId xmlns:a16="http://schemas.microsoft.com/office/drawing/2014/main" id="{4F02C60D-B0BB-0F4C-8084-982AA97763BB}"/>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a:extLst>
              <a:ext uri="{FF2B5EF4-FFF2-40B4-BE49-F238E27FC236}">
                <a16:creationId xmlns:a16="http://schemas.microsoft.com/office/drawing/2014/main" id="{58A40BB7-4645-7E49-A48E-53B9E5D4E02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ea typeface="ＭＳ Ｐゴシック" pitchFamily="8" charset="-128"/>
                <a:cs typeface="+mn-cs"/>
              </a:defRPr>
            </a:lvl1pPr>
          </a:lstStyle>
          <a:p>
            <a:pPr>
              <a:defRPr/>
            </a:pPr>
            <a:endParaRPr lang="en-US"/>
          </a:p>
        </p:txBody>
      </p:sp>
      <p:sp>
        <p:nvSpPr>
          <p:cNvPr id="7213" name="Rectangle 45">
            <a:extLst>
              <a:ext uri="{FF2B5EF4-FFF2-40B4-BE49-F238E27FC236}">
                <a16:creationId xmlns:a16="http://schemas.microsoft.com/office/drawing/2014/main" id="{4CD51BB5-7943-044F-9714-C1670BC8075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ea typeface="ＭＳ Ｐゴシック" pitchFamily="8" charset="-128"/>
                <a:cs typeface="+mn-cs"/>
              </a:defRPr>
            </a:lvl1pPr>
          </a:lstStyle>
          <a:p>
            <a:pPr>
              <a:defRPr/>
            </a:pPr>
            <a:endParaRPr lang="en-US"/>
          </a:p>
        </p:txBody>
      </p:sp>
      <p:sp>
        <p:nvSpPr>
          <p:cNvPr id="7214" name="Rectangle 46">
            <a:extLst>
              <a:ext uri="{FF2B5EF4-FFF2-40B4-BE49-F238E27FC236}">
                <a16:creationId xmlns:a16="http://schemas.microsoft.com/office/drawing/2014/main" id="{F37A4D67-BD86-F94B-BA50-A2A36B465FA3}"/>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48EC9737-96B0-894E-983D-207D090167A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68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CF1AD56-86B6-A34E-98E3-4BFACCD9CA2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8" charset="-128"/>
                <a:cs typeface="+mn-cs"/>
              </a:defRPr>
            </a:lvl1pPr>
          </a:lstStyle>
          <a:p>
            <a:pPr>
              <a:defRPr/>
            </a:pPr>
            <a:endParaRPr lang="en-US"/>
          </a:p>
        </p:txBody>
      </p:sp>
      <p:sp>
        <p:nvSpPr>
          <p:cNvPr id="3075" name="Rectangle 3">
            <a:extLst>
              <a:ext uri="{FF2B5EF4-FFF2-40B4-BE49-F238E27FC236}">
                <a16:creationId xmlns:a16="http://schemas.microsoft.com/office/drawing/2014/main" id="{75B4274F-E62C-BC4C-9C37-9CD4560FAB83}"/>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5E258C-6BCA-E949-B73C-7AA2E9A9CC45}" type="slidenum">
              <a:rPr lang="en-US" altLang="en-US"/>
              <a:pPr>
                <a:defRPr/>
              </a:pPr>
              <a:t>‹#›</a:t>
            </a:fld>
            <a:endParaRPr lang="en-US" altLang="en-US"/>
          </a:p>
        </p:txBody>
      </p:sp>
      <p:grpSp>
        <p:nvGrpSpPr>
          <p:cNvPr id="139268" name="Group 4">
            <a:extLst>
              <a:ext uri="{FF2B5EF4-FFF2-40B4-BE49-F238E27FC236}">
                <a16:creationId xmlns:a16="http://schemas.microsoft.com/office/drawing/2014/main" id="{28B7B4D6-5AC2-804E-BCEA-738C167A9D7C}"/>
              </a:ext>
            </a:extLst>
          </p:cNvPr>
          <p:cNvGrpSpPr>
            <a:grpSpLocks/>
          </p:cNvGrpSpPr>
          <p:nvPr/>
        </p:nvGrpSpPr>
        <p:grpSpPr bwMode="auto">
          <a:xfrm>
            <a:off x="0" y="0"/>
            <a:ext cx="9140825" cy="6850063"/>
            <a:chOff x="0" y="0"/>
            <a:chExt cx="5758" cy="4315"/>
          </a:xfrm>
        </p:grpSpPr>
        <p:grpSp>
          <p:nvGrpSpPr>
            <p:cNvPr id="139272" name="Group 5">
              <a:extLst>
                <a:ext uri="{FF2B5EF4-FFF2-40B4-BE49-F238E27FC236}">
                  <a16:creationId xmlns:a16="http://schemas.microsoft.com/office/drawing/2014/main" id="{7C9E70E3-DDE8-914E-8677-27F3916433A9}"/>
                </a:ext>
              </a:extLst>
            </p:cNvPr>
            <p:cNvGrpSpPr>
              <a:grpSpLocks/>
            </p:cNvGrpSpPr>
            <p:nvPr userDrawn="1"/>
          </p:nvGrpSpPr>
          <p:grpSpPr bwMode="auto">
            <a:xfrm>
              <a:off x="1728" y="2230"/>
              <a:ext cx="4027" cy="2085"/>
              <a:chOff x="1728" y="2230"/>
              <a:chExt cx="4027" cy="2085"/>
            </a:xfrm>
          </p:grpSpPr>
          <p:sp>
            <p:nvSpPr>
              <p:cNvPr id="3078" name="Freeform 6">
                <a:extLst>
                  <a:ext uri="{FF2B5EF4-FFF2-40B4-BE49-F238E27FC236}">
                    <a16:creationId xmlns:a16="http://schemas.microsoft.com/office/drawing/2014/main" id="{E3D39808-7A90-A249-B70D-19CD09EC2584}"/>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8" charset="-128"/>
                </a:endParaRPr>
              </a:p>
            </p:txBody>
          </p:sp>
          <p:sp>
            <p:nvSpPr>
              <p:cNvPr id="3079" name="Freeform 7">
                <a:extLst>
                  <a:ext uri="{FF2B5EF4-FFF2-40B4-BE49-F238E27FC236}">
                    <a16:creationId xmlns:a16="http://schemas.microsoft.com/office/drawing/2014/main" id="{A4BF12C8-4DEE-7E49-A7CB-AD53DE1593D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8" charset="-128"/>
                </a:endParaRPr>
              </a:p>
            </p:txBody>
          </p:sp>
          <p:sp>
            <p:nvSpPr>
              <p:cNvPr id="3080" name="Freeform 8">
                <a:extLst>
                  <a:ext uri="{FF2B5EF4-FFF2-40B4-BE49-F238E27FC236}">
                    <a16:creationId xmlns:a16="http://schemas.microsoft.com/office/drawing/2014/main" id="{4E978D7F-25E3-FC4A-A873-E6FF2947CFA3}"/>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8" charset="-128"/>
                </a:endParaRPr>
              </a:p>
            </p:txBody>
          </p:sp>
          <p:sp>
            <p:nvSpPr>
              <p:cNvPr id="139278" name="Freeform 9">
                <a:extLst>
                  <a:ext uri="{FF2B5EF4-FFF2-40B4-BE49-F238E27FC236}">
                    <a16:creationId xmlns:a16="http://schemas.microsoft.com/office/drawing/2014/main" id="{903CEA70-DCCA-0A41-B8F3-548EC359136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 name="Freeform 10">
                <a:extLst>
                  <a:ext uri="{FF2B5EF4-FFF2-40B4-BE49-F238E27FC236}">
                    <a16:creationId xmlns:a16="http://schemas.microsoft.com/office/drawing/2014/main" id="{D70AC1D3-BF7F-C040-B880-927E17BCF0A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grpSp>
        <p:sp>
          <p:nvSpPr>
            <p:cNvPr id="3083" name="Freeform 11">
              <a:extLst>
                <a:ext uri="{FF2B5EF4-FFF2-40B4-BE49-F238E27FC236}">
                  <a16:creationId xmlns:a16="http://schemas.microsoft.com/office/drawing/2014/main" id="{A0518C17-BBC5-224F-AB53-AAF1F325B1D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8" charset="-128"/>
              </a:endParaRPr>
            </a:p>
          </p:txBody>
        </p:sp>
        <p:sp>
          <p:nvSpPr>
            <p:cNvPr id="139274" name="Freeform 12">
              <a:extLst>
                <a:ext uri="{FF2B5EF4-FFF2-40B4-BE49-F238E27FC236}">
                  <a16:creationId xmlns:a16="http://schemas.microsoft.com/office/drawing/2014/main" id="{784BD2FE-2FA0-A447-9FA6-B0A6D9E89950}"/>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5" name="Rectangle 13">
            <a:extLst>
              <a:ext uri="{FF2B5EF4-FFF2-40B4-BE49-F238E27FC236}">
                <a16:creationId xmlns:a16="http://schemas.microsoft.com/office/drawing/2014/main" id="{822217CC-719E-9A4F-A0A7-260F1EB13F76}"/>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a:extLst>
              <a:ext uri="{FF2B5EF4-FFF2-40B4-BE49-F238E27FC236}">
                <a16:creationId xmlns:a16="http://schemas.microsoft.com/office/drawing/2014/main" id="{92572820-CBE0-7E49-9E1A-7CF0519FBE09}"/>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ea typeface="ＭＳ Ｐゴシック" pitchFamily="8" charset="-128"/>
                <a:cs typeface="+mn-cs"/>
              </a:defRPr>
            </a:lvl1pPr>
          </a:lstStyle>
          <a:p>
            <a:pPr>
              <a:defRPr/>
            </a:pPr>
            <a:endParaRPr lang="en-US"/>
          </a:p>
        </p:txBody>
      </p:sp>
      <p:sp>
        <p:nvSpPr>
          <p:cNvPr id="3087" name="Rectangle 15">
            <a:extLst>
              <a:ext uri="{FF2B5EF4-FFF2-40B4-BE49-F238E27FC236}">
                <a16:creationId xmlns:a16="http://schemas.microsoft.com/office/drawing/2014/main" id="{F1FC27F4-A9CE-D24E-98C1-692045826DF7}"/>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88"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BF80B65-43AE-9743-8849-E392AF3DC9C6}"/>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a:extLst>
              <a:ext uri="{FF2B5EF4-FFF2-40B4-BE49-F238E27FC236}">
                <a16:creationId xmlns:a16="http://schemas.microsoft.com/office/drawing/2014/main" id="{565AFD10-CFB1-8849-B1EF-CAAE62BF942A}"/>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9B5B0496-9BD9-764F-9F11-3A3EB3FBCD93}" type="slidenum">
              <a:rPr lang="en-US"/>
              <a:pPr>
                <a:defRPr/>
              </a:pPr>
              <a:t>‹#›</a:t>
            </a:fld>
            <a:endParaRPr lang="en-US"/>
          </a:p>
        </p:txBody>
      </p:sp>
      <p:grpSp>
        <p:nvGrpSpPr>
          <p:cNvPr id="317444" name="Group 4">
            <a:extLst>
              <a:ext uri="{FF2B5EF4-FFF2-40B4-BE49-F238E27FC236}">
                <a16:creationId xmlns:a16="http://schemas.microsoft.com/office/drawing/2014/main" id="{45D9DBD2-BD64-7746-9A11-C18CC65D280F}"/>
              </a:ext>
            </a:extLst>
          </p:cNvPr>
          <p:cNvGrpSpPr>
            <a:grpSpLocks/>
          </p:cNvGrpSpPr>
          <p:nvPr/>
        </p:nvGrpSpPr>
        <p:grpSpPr bwMode="auto">
          <a:xfrm>
            <a:off x="0" y="0"/>
            <a:ext cx="9140825" cy="6850063"/>
            <a:chOff x="0" y="0"/>
            <a:chExt cx="5758" cy="4315"/>
          </a:xfrm>
        </p:grpSpPr>
        <p:grpSp>
          <p:nvGrpSpPr>
            <p:cNvPr id="317448" name="Group 5">
              <a:extLst>
                <a:ext uri="{FF2B5EF4-FFF2-40B4-BE49-F238E27FC236}">
                  <a16:creationId xmlns:a16="http://schemas.microsoft.com/office/drawing/2014/main" id="{53AFD13D-0FFB-664A-9FFC-19F7AF881B93}"/>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C2758B21-3284-0A41-AA37-C15FCE512B7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endParaRPr>
              </a:p>
            </p:txBody>
          </p:sp>
          <p:sp>
            <p:nvSpPr>
              <p:cNvPr id="11271" name="Freeform 7">
                <a:extLst>
                  <a:ext uri="{FF2B5EF4-FFF2-40B4-BE49-F238E27FC236}">
                    <a16:creationId xmlns:a16="http://schemas.microsoft.com/office/drawing/2014/main" id="{134F10F3-1D70-7A4C-B19D-568294AAF68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endParaRPr>
              </a:p>
            </p:txBody>
          </p:sp>
          <p:sp>
            <p:nvSpPr>
              <p:cNvPr id="11272" name="Freeform 8">
                <a:extLst>
                  <a:ext uri="{FF2B5EF4-FFF2-40B4-BE49-F238E27FC236}">
                    <a16:creationId xmlns:a16="http://schemas.microsoft.com/office/drawing/2014/main" id="{934415B2-704E-E341-A758-B625D4D3EDE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endParaRPr>
              </a:p>
            </p:txBody>
          </p:sp>
          <p:sp>
            <p:nvSpPr>
              <p:cNvPr id="317454" name="Freeform 9">
                <a:extLst>
                  <a:ext uri="{FF2B5EF4-FFF2-40B4-BE49-F238E27FC236}">
                    <a16:creationId xmlns:a16="http://schemas.microsoft.com/office/drawing/2014/main" id="{224F522B-2765-4141-AB49-F11A41862A2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4" name="Freeform 10">
                <a:extLst>
                  <a:ext uri="{FF2B5EF4-FFF2-40B4-BE49-F238E27FC236}">
                    <a16:creationId xmlns:a16="http://schemas.microsoft.com/office/drawing/2014/main" id="{55B83C5F-4D63-E64E-A44E-C3D99869F63E}"/>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endParaRPr>
              </a:p>
            </p:txBody>
          </p:sp>
        </p:grpSp>
        <p:sp>
          <p:nvSpPr>
            <p:cNvPr id="11275" name="Freeform 11">
              <a:extLst>
                <a:ext uri="{FF2B5EF4-FFF2-40B4-BE49-F238E27FC236}">
                  <a16:creationId xmlns:a16="http://schemas.microsoft.com/office/drawing/2014/main" id="{2AAE676E-9CD4-BA46-B72D-9AD5295F1A19}"/>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endParaRPr>
            </a:p>
          </p:txBody>
        </p:sp>
        <p:sp>
          <p:nvSpPr>
            <p:cNvPr id="317450" name="Freeform 12">
              <a:extLst>
                <a:ext uri="{FF2B5EF4-FFF2-40B4-BE49-F238E27FC236}">
                  <a16:creationId xmlns:a16="http://schemas.microsoft.com/office/drawing/2014/main" id="{879218BC-4A80-3142-A216-95AB10866E2A}"/>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277" name="Rectangle 13">
            <a:extLst>
              <a:ext uri="{FF2B5EF4-FFF2-40B4-BE49-F238E27FC236}">
                <a16:creationId xmlns:a16="http://schemas.microsoft.com/office/drawing/2014/main" id="{38FE514B-ED8F-4749-ACBD-223F590FD03C}"/>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2D859BD9-5D75-3348-803D-3CD90BD0D912}"/>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a:extLst>
              <a:ext uri="{FF2B5EF4-FFF2-40B4-BE49-F238E27FC236}">
                <a16:creationId xmlns:a16="http://schemas.microsoft.com/office/drawing/2014/main" id="{9EA9E4D5-369D-7543-80AC-2DAC611A7245}"/>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89"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7346CB9E-2689-BC42-B4E6-8A50A2806C08}"/>
              </a:ext>
            </a:extLst>
          </p:cNvPr>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8467" name="Rectangle 3">
            <a:extLst>
              <a:ext uri="{FF2B5EF4-FFF2-40B4-BE49-F238E27FC236}">
                <a16:creationId xmlns:a16="http://schemas.microsoft.com/office/drawing/2014/main" id="{204048F7-CBC1-B84B-94C7-DFC56F360965}"/>
              </a:ext>
            </a:extLst>
          </p:cNvPr>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5988" name="Rectangle 4">
            <a:extLst>
              <a:ext uri="{FF2B5EF4-FFF2-40B4-BE49-F238E27FC236}">
                <a16:creationId xmlns:a16="http://schemas.microsoft.com/office/drawing/2014/main" id="{647C0017-3255-004C-9A94-ECC9E71A2FB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a:extLst>
              <a:ext uri="{FF2B5EF4-FFF2-40B4-BE49-F238E27FC236}">
                <a16:creationId xmlns:a16="http://schemas.microsoft.com/office/drawing/2014/main" id="{665FA772-AA25-9F43-9ED3-C4D315CBD1A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a:extLst>
              <a:ext uri="{FF2B5EF4-FFF2-40B4-BE49-F238E27FC236}">
                <a16:creationId xmlns:a16="http://schemas.microsoft.com/office/drawing/2014/main" id="{14098CEF-5EBF-4E4C-AAC7-BD49AA7301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85C6943-A838-4D41-BCDB-B304E6D509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Arial" panose="020B0604020202020204" pitchFamily="34" charset="0"/>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Arial" panose="020B0604020202020204" pitchFamily="34" charset="0"/>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Arial" panose="020B0604020202020204" pitchFamily="34" charset="0"/>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1026">
            <a:extLst>
              <a:ext uri="{FF2B5EF4-FFF2-40B4-BE49-F238E27FC236}">
                <a16:creationId xmlns:a16="http://schemas.microsoft.com/office/drawing/2014/main" id="{8BECF3C8-A3F4-7E44-8B91-4B88D8FC0F7A}"/>
              </a:ext>
            </a:extLst>
          </p:cNvPr>
          <p:cNvGrpSpPr>
            <a:grpSpLocks/>
          </p:cNvGrpSpPr>
          <p:nvPr/>
        </p:nvGrpSpPr>
        <p:grpSpPr bwMode="auto">
          <a:xfrm>
            <a:off x="0" y="0"/>
            <a:ext cx="9145588" cy="6845300"/>
            <a:chOff x="0" y="0"/>
            <a:chExt cx="5761" cy="4312"/>
          </a:xfrm>
        </p:grpSpPr>
        <p:sp>
          <p:nvSpPr>
            <p:cNvPr id="13317" name="Rectangle 1027">
              <a:extLst>
                <a:ext uri="{FF2B5EF4-FFF2-40B4-BE49-F238E27FC236}">
                  <a16:creationId xmlns:a16="http://schemas.microsoft.com/office/drawing/2014/main" id="{59FE43E9-2B29-634A-A3D4-BB64804CF209}"/>
                </a:ext>
              </a:extLst>
            </p:cNvPr>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useBgFill="1">
          <p:nvSpPr>
            <p:cNvPr id="13318" name="Freeform 1028">
              <a:extLst>
                <a:ext uri="{FF2B5EF4-FFF2-40B4-BE49-F238E27FC236}">
                  <a16:creationId xmlns:a16="http://schemas.microsoft.com/office/drawing/2014/main" id="{1AF96C6C-2FB7-B841-8917-2609C9C8341A}"/>
                </a:ext>
              </a:extLst>
            </p:cNvPr>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315" name="Rectangle 1029">
            <a:extLst>
              <a:ext uri="{FF2B5EF4-FFF2-40B4-BE49-F238E27FC236}">
                <a16:creationId xmlns:a16="http://schemas.microsoft.com/office/drawing/2014/main" id="{5BBA335E-902F-D045-A2A2-A3BA906805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3316" name="Rectangle 1030">
            <a:extLst>
              <a:ext uri="{FF2B5EF4-FFF2-40B4-BE49-F238E27FC236}">
                <a16:creationId xmlns:a16="http://schemas.microsoft.com/office/drawing/2014/main" id="{D1D495F8-BC83-8E4A-AFA2-CF487DD6B15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5B61DFB-8945-0941-A2F4-8CBFBDB5C6D3}"/>
              </a:ext>
            </a:extLst>
          </p:cNvPr>
          <p:cNvSpPr>
            <a:spLocks noGrp="1" noChangeArrowheads="1"/>
          </p:cNvSpPr>
          <p:nvPr>
            <p:ph type="title"/>
          </p:nvPr>
        </p:nvSpPr>
        <p:spPr bwMode="auto">
          <a:xfrm>
            <a:off x="2362200" y="304800"/>
            <a:ext cx="6248400" cy="1447800"/>
          </a:xfrm>
          <a:prstGeom prst="rect">
            <a:avLst/>
          </a:prstGeom>
          <a:noFill/>
          <a:ln>
            <a:noFill/>
          </a:ln>
          <a:effectLst>
            <a:outerShdw dist="35921"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C3459E7C-9120-B643-A303-190C72428803}"/>
              </a:ext>
            </a:extLst>
          </p:cNvPr>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8628" name="Rectangle 4">
            <a:extLst>
              <a:ext uri="{FF2B5EF4-FFF2-40B4-BE49-F238E27FC236}">
                <a16:creationId xmlns:a16="http://schemas.microsoft.com/office/drawing/2014/main" id="{BFD09CE6-AE01-8744-ABE7-6B23BA017D7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538629" name="Rectangle 5">
            <a:extLst>
              <a:ext uri="{FF2B5EF4-FFF2-40B4-BE49-F238E27FC236}">
                <a16:creationId xmlns:a16="http://schemas.microsoft.com/office/drawing/2014/main" id="{B4BB73B7-AA14-4A4E-A700-8DCC15C71541}"/>
              </a:ext>
            </a:extLst>
          </p:cNvPr>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538630" name="Rectangle 6">
            <a:extLst>
              <a:ext uri="{FF2B5EF4-FFF2-40B4-BE49-F238E27FC236}">
                <a16:creationId xmlns:a16="http://schemas.microsoft.com/office/drawing/2014/main" id="{E51AA811-649B-F94F-ACDA-14AA0453C681}"/>
              </a:ext>
            </a:extLst>
          </p:cNvPr>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pitchFamily="2" charset="0"/>
                <a:ea typeface="MS Pゴシック" pitchFamily="-92" charset="-128"/>
              </a:defRPr>
            </a:lvl1pPr>
          </a:lstStyle>
          <a:p>
            <a:pPr>
              <a:defRPr/>
            </a:pPr>
            <a:fld id="{C2FAE6F6-BBDD-9F4B-A8BF-46C62CEF64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80"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r" rtl="0" eaLnBrk="0" fontAlgn="base" hangingPunct="0">
        <a:spcBef>
          <a:spcPct val="0"/>
        </a:spcBef>
        <a:spcAft>
          <a:spcPct val="0"/>
        </a:spcAft>
        <a:defRPr sz="4400" i="1">
          <a:solidFill>
            <a:schemeClr val="tx2"/>
          </a:solidFill>
          <a:latin typeface="+mj-lt"/>
          <a:ea typeface="+mj-ea"/>
          <a:cs typeface="MS Pゴシック" charset="0"/>
        </a:defRPr>
      </a:lvl1pPr>
      <a:lvl2pPr algn="r" rtl="0" eaLnBrk="0" fontAlgn="base" hangingPunct="0">
        <a:spcBef>
          <a:spcPct val="0"/>
        </a:spcBef>
        <a:spcAft>
          <a:spcPct val="0"/>
        </a:spcAft>
        <a:defRPr sz="4400" i="1">
          <a:solidFill>
            <a:schemeClr val="tx2"/>
          </a:solidFill>
          <a:latin typeface="Times" pitchFamily="8" charset="0"/>
          <a:ea typeface="MS Pゴシック" pitchFamily="-92" charset="-128"/>
          <a:cs typeface="MS Pゴシック" charset="0"/>
        </a:defRPr>
      </a:lvl2pPr>
      <a:lvl3pPr algn="r" rtl="0" eaLnBrk="0" fontAlgn="base" hangingPunct="0">
        <a:spcBef>
          <a:spcPct val="0"/>
        </a:spcBef>
        <a:spcAft>
          <a:spcPct val="0"/>
        </a:spcAft>
        <a:defRPr sz="4400" i="1">
          <a:solidFill>
            <a:schemeClr val="tx2"/>
          </a:solidFill>
          <a:latin typeface="Times" pitchFamily="8" charset="0"/>
          <a:ea typeface="MS Pゴシック" pitchFamily="-92" charset="-128"/>
          <a:cs typeface="MS Pゴシック" charset="0"/>
        </a:defRPr>
      </a:lvl3pPr>
      <a:lvl4pPr algn="r" rtl="0" eaLnBrk="0" fontAlgn="base" hangingPunct="0">
        <a:spcBef>
          <a:spcPct val="0"/>
        </a:spcBef>
        <a:spcAft>
          <a:spcPct val="0"/>
        </a:spcAft>
        <a:defRPr sz="4400" i="1">
          <a:solidFill>
            <a:schemeClr val="tx2"/>
          </a:solidFill>
          <a:latin typeface="Times" pitchFamily="8" charset="0"/>
          <a:ea typeface="MS Pゴシック" pitchFamily="-92" charset="-128"/>
          <a:cs typeface="MS Pゴシック" charset="0"/>
        </a:defRPr>
      </a:lvl4pPr>
      <a:lvl5pPr algn="r" rtl="0" eaLnBrk="0" fontAlgn="base" hangingPunct="0">
        <a:spcBef>
          <a:spcPct val="0"/>
        </a:spcBef>
        <a:spcAft>
          <a:spcPct val="0"/>
        </a:spcAft>
        <a:defRPr sz="4400" i="1">
          <a:solidFill>
            <a:schemeClr val="tx2"/>
          </a:solidFill>
          <a:latin typeface="Times" pitchFamily="8" charset="0"/>
          <a:ea typeface="MS Pゴシック" pitchFamily="-92" charset="-128"/>
          <a:cs typeface="MS Pゴシック" charset="0"/>
        </a:defRPr>
      </a:lvl5pPr>
      <a:lvl6pPr marL="457200" algn="r" rtl="0" fontAlgn="base">
        <a:spcBef>
          <a:spcPct val="0"/>
        </a:spcBef>
        <a:spcAft>
          <a:spcPct val="0"/>
        </a:spcAft>
        <a:defRPr sz="4400" i="1">
          <a:solidFill>
            <a:schemeClr val="tx2"/>
          </a:solidFill>
          <a:latin typeface="Times" pitchFamily="8" charset="0"/>
          <a:ea typeface="MS Pゴシック" pitchFamily="-92" charset="-128"/>
        </a:defRPr>
      </a:lvl6pPr>
      <a:lvl7pPr marL="914400" algn="r" rtl="0" fontAlgn="base">
        <a:spcBef>
          <a:spcPct val="0"/>
        </a:spcBef>
        <a:spcAft>
          <a:spcPct val="0"/>
        </a:spcAft>
        <a:defRPr sz="4400" i="1">
          <a:solidFill>
            <a:schemeClr val="tx2"/>
          </a:solidFill>
          <a:latin typeface="Times" pitchFamily="8" charset="0"/>
          <a:ea typeface="MS Pゴシック" pitchFamily="-92" charset="-128"/>
        </a:defRPr>
      </a:lvl7pPr>
      <a:lvl8pPr marL="1371600" algn="r" rtl="0" fontAlgn="base">
        <a:spcBef>
          <a:spcPct val="0"/>
        </a:spcBef>
        <a:spcAft>
          <a:spcPct val="0"/>
        </a:spcAft>
        <a:defRPr sz="4400" i="1">
          <a:solidFill>
            <a:schemeClr val="tx2"/>
          </a:solidFill>
          <a:latin typeface="Times" pitchFamily="8" charset="0"/>
          <a:ea typeface="MS Pゴシック" pitchFamily="-92" charset="-128"/>
        </a:defRPr>
      </a:lvl8pPr>
      <a:lvl9pPr marL="1828800" algn="r" rtl="0" fontAlgn="base">
        <a:spcBef>
          <a:spcPct val="0"/>
        </a:spcBef>
        <a:spcAft>
          <a:spcPct val="0"/>
        </a:spcAft>
        <a:defRPr sz="4400" i="1">
          <a:solidFill>
            <a:schemeClr val="tx2"/>
          </a:solidFill>
          <a:latin typeface="Times" pitchFamily="8" charset="0"/>
          <a:ea typeface="MS Pゴシック" pitchFamily="-92" charset="-128"/>
        </a:defRPr>
      </a:lvl9pPr>
    </p:titleStyle>
    <p:bodyStyle>
      <a:lvl1pPr marL="342900" indent="-342900" algn="l" rtl="0" eaLnBrk="0" fontAlgn="base" hangingPunct="0">
        <a:spcBef>
          <a:spcPct val="20000"/>
        </a:spcBef>
        <a:spcAft>
          <a:spcPct val="0"/>
        </a:spcAft>
        <a:buFont typeface="Wingdings" pitchFamily="2" charset="2"/>
        <a:buChar char="w"/>
        <a:defRPr sz="3200">
          <a:solidFill>
            <a:schemeClr val="tx1"/>
          </a:solidFill>
          <a:latin typeface="+mn-lt"/>
          <a:ea typeface="+mn-ea"/>
          <a:cs typeface="MS Pゴシック" charset="0"/>
        </a:defRPr>
      </a:lvl1pPr>
      <a:lvl2pPr marL="742950" indent="-285750" algn="l" rtl="0" eaLnBrk="0" fontAlgn="base" hangingPunct="0">
        <a:spcBef>
          <a:spcPct val="20000"/>
        </a:spcBef>
        <a:spcAft>
          <a:spcPct val="0"/>
        </a:spcAft>
        <a:buFont typeface="Wingdings" pitchFamily="2" charset="2"/>
        <a:buChar char="w"/>
        <a:defRPr sz="2800">
          <a:solidFill>
            <a:schemeClr val="tx1"/>
          </a:solidFill>
          <a:latin typeface="+mn-lt"/>
          <a:ea typeface="+mn-ea"/>
          <a:cs typeface="MS Pゴシック" charset="0"/>
        </a:defRPr>
      </a:lvl2pPr>
      <a:lvl3pPr marL="1143000" indent="-228600" algn="l" rtl="0" eaLnBrk="0" fontAlgn="base" hangingPunct="0">
        <a:spcBef>
          <a:spcPct val="20000"/>
        </a:spcBef>
        <a:spcAft>
          <a:spcPct val="0"/>
        </a:spcAft>
        <a:buFont typeface="Wingdings" pitchFamily="2" charset="2"/>
        <a:buChar char="w"/>
        <a:defRPr sz="2400">
          <a:solidFill>
            <a:schemeClr val="tx1"/>
          </a:solidFill>
          <a:latin typeface="+mn-lt"/>
          <a:ea typeface="+mn-ea"/>
          <a:cs typeface="MS Pゴシック" charset="0"/>
        </a:defRPr>
      </a:lvl3pPr>
      <a:lvl4pPr marL="1600200" indent="-228600" algn="l" rtl="0" eaLnBrk="0" fontAlgn="base" hangingPunct="0">
        <a:spcBef>
          <a:spcPct val="20000"/>
        </a:spcBef>
        <a:spcAft>
          <a:spcPct val="0"/>
        </a:spcAft>
        <a:buFont typeface="Wingdings" pitchFamily="2" charset="2"/>
        <a:buChar char="w"/>
        <a:defRPr sz="2000">
          <a:solidFill>
            <a:schemeClr val="tx1"/>
          </a:solidFill>
          <a:latin typeface="+mn-lt"/>
          <a:ea typeface="+mn-ea"/>
          <a:cs typeface="MS Pゴシック" charset="0"/>
        </a:defRPr>
      </a:lvl4pPr>
      <a:lvl5pPr marL="2057400" indent="-228600" algn="l" rtl="0" eaLnBrk="0" fontAlgn="base" hangingPunct="0">
        <a:spcBef>
          <a:spcPct val="20000"/>
        </a:spcBef>
        <a:spcAft>
          <a:spcPct val="0"/>
        </a:spcAft>
        <a:buFont typeface="Wingdings" pitchFamily="2" charset="2"/>
        <a:buChar char="w"/>
        <a:defRPr sz="2000">
          <a:solidFill>
            <a:schemeClr val="tx1"/>
          </a:solidFill>
          <a:latin typeface="+mn-lt"/>
          <a:ea typeface="+mn-ea"/>
          <a:cs typeface="MS P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ea typeface="+mn-ea"/>
        </a:defRPr>
      </a:lvl6pPr>
      <a:lvl7pPr marL="2971800" indent="-228600" algn="l" rtl="0" fontAlgn="base">
        <a:spcBef>
          <a:spcPct val="20000"/>
        </a:spcBef>
        <a:spcAft>
          <a:spcPct val="0"/>
        </a:spcAft>
        <a:buFont typeface="Wingdings" pitchFamily="2" charset="2"/>
        <a:buChar char="w"/>
        <a:defRPr sz="2000">
          <a:solidFill>
            <a:schemeClr val="tx1"/>
          </a:solidFill>
          <a:latin typeface="+mn-lt"/>
          <a:ea typeface="+mn-ea"/>
        </a:defRPr>
      </a:lvl7pPr>
      <a:lvl8pPr marL="3429000" indent="-228600" algn="l" rtl="0" fontAlgn="base">
        <a:spcBef>
          <a:spcPct val="20000"/>
        </a:spcBef>
        <a:spcAft>
          <a:spcPct val="0"/>
        </a:spcAft>
        <a:buFont typeface="Wingdings" pitchFamily="2" charset="2"/>
        <a:buChar char="w"/>
        <a:defRPr sz="2000">
          <a:solidFill>
            <a:schemeClr val="tx1"/>
          </a:solidFill>
          <a:latin typeface="+mn-lt"/>
          <a:ea typeface="+mn-ea"/>
        </a:defRPr>
      </a:lvl8pPr>
      <a:lvl9pPr marL="3886200" indent="-228600" algn="l" rtl="0" fontAlgn="base">
        <a:spcBef>
          <a:spcPct val="20000"/>
        </a:spcBef>
        <a:spcAft>
          <a:spcPct val="0"/>
        </a:spcAft>
        <a:buFont typeface="Wingdings" pitchFamily="2" charset="2"/>
        <a:buChar char="w"/>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25FB24F9-F688-424A-983C-278718895421}"/>
              </a:ext>
            </a:extLst>
          </p:cNvPr>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1027">
            <a:extLst>
              <a:ext uri="{FF2B5EF4-FFF2-40B4-BE49-F238E27FC236}">
                <a16:creationId xmlns:a16="http://schemas.microsoft.com/office/drawing/2014/main" id="{A17E4F50-9D93-A141-8ED3-9F288F713EBA}"/>
              </a:ext>
            </a:extLst>
          </p:cNvPr>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8148" name="Rectangle 1028">
            <a:extLst>
              <a:ext uri="{FF2B5EF4-FFF2-40B4-BE49-F238E27FC236}">
                <a16:creationId xmlns:a16="http://schemas.microsoft.com/office/drawing/2014/main" id="{95D9A92E-FF06-AC41-8F72-3259D98A82B0}"/>
              </a:ext>
            </a:extLst>
          </p:cNvPr>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703020202090204" pitchFamily="34" charset="0"/>
                <a:ea typeface="Osaka" panose="020B0600000000000000" pitchFamily="34" charset="-128"/>
              </a:defRPr>
            </a:lvl1pPr>
          </a:lstStyle>
          <a:p>
            <a:pPr>
              <a:defRPr/>
            </a:pPr>
            <a:endParaRPr lang="en-US" altLang="en-US"/>
          </a:p>
        </p:txBody>
      </p:sp>
      <p:sp>
        <p:nvSpPr>
          <p:cNvPr id="518149" name="Rectangle 1029">
            <a:extLst>
              <a:ext uri="{FF2B5EF4-FFF2-40B4-BE49-F238E27FC236}">
                <a16:creationId xmlns:a16="http://schemas.microsoft.com/office/drawing/2014/main" id="{F5CC4A23-453D-5341-92A7-48A82F46FABD}"/>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703020202090204" pitchFamily="34" charset="0"/>
                <a:ea typeface="Osaka" panose="020B0600000000000000" pitchFamily="34" charset="-128"/>
              </a:defRPr>
            </a:lvl1pPr>
          </a:lstStyle>
          <a:p>
            <a:pPr>
              <a:defRPr/>
            </a:pPr>
            <a:endParaRPr lang="en-US" altLang="en-US"/>
          </a:p>
        </p:txBody>
      </p:sp>
      <p:sp>
        <p:nvSpPr>
          <p:cNvPr id="518150" name="Rectangle 1030">
            <a:extLst>
              <a:ext uri="{FF2B5EF4-FFF2-40B4-BE49-F238E27FC236}">
                <a16:creationId xmlns:a16="http://schemas.microsoft.com/office/drawing/2014/main" id="{759F4F3A-7D2C-EE48-92D8-523E037F1C31}"/>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atin typeface="Trebuchet MS" panose="020B0703020202090204" pitchFamily="34" charset="0"/>
                <a:ea typeface="Osaka" panose="020B0600000000000000" pitchFamily="34" charset="-128"/>
              </a:defRPr>
            </a:lvl1pPr>
          </a:lstStyle>
          <a:p>
            <a:pPr>
              <a:defRPr/>
            </a:pPr>
            <a:fld id="{B6ABC89D-7297-844B-8138-95E67D054E9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34" charset="0"/>
          <a:ea typeface="Osaka" pitchFamily="8" charset="-128"/>
          <a:cs typeface="Osaka" charset="0"/>
        </a:defRPr>
      </a:lvl2pPr>
      <a:lvl3pPr algn="ctr" rtl="0" eaLnBrk="0" fontAlgn="base" hangingPunct="0">
        <a:spcBef>
          <a:spcPct val="0"/>
        </a:spcBef>
        <a:spcAft>
          <a:spcPct val="0"/>
        </a:spcAft>
        <a:defRPr sz="4400" b="1">
          <a:solidFill>
            <a:schemeClr val="tx2"/>
          </a:solidFill>
          <a:latin typeface="Trebuchet MS" pitchFamily="34" charset="0"/>
          <a:ea typeface="Osaka" pitchFamily="8" charset="-128"/>
          <a:cs typeface="Osaka" charset="0"/>
        </a:defRPr>
      </a:lvl3pPr>
      <a:lvl4pPr algn="ctr" rtl="0" eaLnBrk="0" fontAlgn="base" hangingPunct="0">
        <a:spcBef>
          <a:spcPct val="0"/>
        </a:spcBef>
        <a:spcAft>
          <a:spcPct val="0"/>
        </a:spcAft>
        <a:defRPr sz="4400" b="1">
          <a:solidFill>
            <a:schemeClr val="tx2"/>
          </a:solidFill>
          <a:latin typeface="Trebuchet MS" pitchFamily="34" charset="0"/>
          <a:ea typeface="Osaka" pitchFamily="8" charset="-128"/>
          <a:cs typeface="Osaka" charset="0"/>
        </a:defRPr>
      </a:lvl4pPr>
      <a:lvl5pPr algn="ctr" rtl="0" eaLnBrk="0" fontAlgn="base" hangingPunct="0">
        <a:spcBef>
          <a:spcPct val="0"/>
        </a:spcBef>
        <a:spcAft>
          <a:spcPct val="0"/>
        </a:spcAft>
        <a:defRPr sz="4400" b="1">
          <a:solidFill>
            <a:schemeClr val="tx2"/>
          </a:solidFill>
          <a:latin typeface="Trebuchet MS" pitchFamily="34" charset="0"/>
          <a:ea typeface="Osaka" pitchFamily="8" charset="-128"/>
          <a:cs typeface="Osaka" charset="0"/>
        </a:defRPr>
      </a:lvl5pPr>
      <a:lvl6pPr marL="457200" algn="ctr" rtl="0" fontAlgn="base">
        <a:spcBef>
          <a:spcPct val="0"/>
        </a:spcBef>
        <a:spcAft>
          <a:spcPct val="0"/>
        </a:spcAft>
        <a:defRPr sz="4400" b="1">
          <a:solidFill>
            <a:schemeClr val="tx2"/>
          </a:solidFill>
          <a:latin typeface="Trebuchet MS" pitchFamily="34" charset="0"/>
          <a:ea typeface="Osaka" pitchFamily="8" charset="-128"/>
        </a:defRPr>
      </a:lvl6pPr>
      <a:lvl7pPr marL="914400" algn="ctr" rtl="0" fontAlgn="base">
        <a:spcBef>
          <a:spcPct val="0"/>
        </a:spcBef>
        <a:spcAft>
          <a:spcPct val="0"/>
        </a:spcAft>
        <a:defRPr sz="4400" b="1">
          <a:solidFill>
            <a:schemeClr val="tx2"/>
          </a:solidFill>
          <a:latin typeface="Trebuchet MS" pitchFamily="34" charset="0"/>
          <a:ea typeface="Osaka" pitchFamily="8" charset="-128"/>
        </a:defRPr>
      </a:lvl7pPr>
      <a:lvl8pPr marL="1371600" algn="ctr" rtl="0" fontAlgn="base">
        <a:spcBef>
          <a:spcPct val="0"/>
        </a:spcBef>
        <a:spcAft>
          <a:spcPct val="0"/>
        </a:spcAft>
        <a:defRPr sz="4400" b="1">
          <a:solidFill>
            <a:schemeClr val="tx2"/>
          </a:solidFill>
          <a:latin typeface="Trebuchet MS" pitchFamily="34" charset="0"/>
          <a:ea typeface="Osaka" pitchFamily="8" charset="-128"/>
        </a:defRPr>
      </a:lvl8pPr>
      <a:lvl9pPr marL="1828800" algn="ctr" rtl="0" fontAlgn="base">
        <a:spcBef>
          <a:spcPct val="0"/>
        </a:spcBef>
        <a:spcAft>
          <a:spcPct val="0"/>
        </a:spcAft>
        <a:defRPr sz="4400" b="1">
          <a:solidFill>
            <a:schemeClr val="tx2"/>
          </a:solidFill>
          <a:latin typeface="Trebuchet MS" pitchFamily="34" charset="0"/>
          <a:ea typeface="Osaka" pitchFamily="8"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8914" name="Group 1026">
            <a:extLst>
              <a:ext uri="{FF2B5EF4-FFF2-40B4-BE49-F238E27FC236}">
                <a16:creationId xmlns:a16="http://schemas.microsoft.com/office/drawing/2014/main" id="{E576BDB6-532B-8145-8B9F-0B88C5A9C7DE}"/>
              </a:ext>
            </a:extLst>
          </p:cNvPr>
          <p:cNvGrpSpPr>
            <a:grpSpLocks/>
          </p:cNvGrpSpPr>
          <p:nvPr/>
        </p:nvGrpSpPr>
        <p:grpSpPr bwMode="auto">
          <a:xfrm>
            <a:off x="0" y="-12700"/>
            <a:ext cx="9156700" cy="6870700"/>
            <a:chOff x="0" y="-8"/>
            <a:chExt cx="5768" cy="4328"/>
          </a:xfrm>
        </p:grpSpPr>
        <p:sp>
          <p:nvSpPr>
            <p:cNvPr id="38920" name="Rectangle 1027">
              <a:extLst>
                <a:ext uri="{FF2B5EF4-FFF2-40B4-BE49-F238E27FC236}">
                  <a16:creationId xmlns:a16="http://schemas.microsoft.com/office/drawing/2014/main" id="{D0CD8AB7-AECC-4B46-B7D9-ECEB168885DA}"/>
                </a:ext>
              </a:extLst>
            </p:cNvPr>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8921" name="Rectangle 1028">
              <a:extLst>
                <a:ext uri="{FF2B5EF4-FFF2-40B4-BE49-F238E27FC236}">
                  <a16:creationId xmlns:a16="http://schemas.microsoft.com/office/drawing/2014/main" id="{ED3F3C31-0D49-CC45-B042-426A7F5F6222}"/>
                </a:ext>
              </a:extLst>
            </p:cNvPr>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8922" name="Freeform 1029">
              <a:extLst>
                <a:ext uri="{FF2B5EF4-FFF2-40B4-BE49-F238E27FC236}">
                  <a16:creationId xmlns:a16="http://schemas.microsoft.com/office/drawing/2014/main" id="{511EF637-6BAC-C74D-963F-6545B7D82A38}"/>
                </a:ext>
              </a:extLst>
            </p:cNvPr>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3" name="Freeform 1030">
              <a:extLst>
                <a:ext uri="{FF2B5EF4-FFF2-40B4-BE49-F238E27FC236}">
                  <a16:creationId xmlns:a16="http://schemas.microsoft.com/office/drawing/2014/main" id="{78794009-CD49-1446-B259-AB4D378F30C1}"/>
                </a:ext>
              </a:extLst>
            </p:cNvPr>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4" name="Freeform 1031">
              <a:extLst>
                <a:ext uri="{FF2B5EF4-FFF2-40B4-BE49-F238E27FC236}">
                  <a16:creationId xmlns:a16="http://schemas.microsoft.com/office/drawing/2014/main" id="{8D15DB11-12CB-A840-8BF6-9D98379B7218}"/>
                </a:ext>
              </a:extLst>
            </p:cNvPr>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5" name="Freeform 1032">
              <a:extLst>
                <a:ext uri="{FF2B5EF4-FFF2-40B4-BE49-F238E27FC236}">
                  <a16:creationId xmlns:a16="http://schemas.microsoft.com/office/drawing/2014/main" id="{52FA15AA-EC79-E442-AA73-A768585141DE}"/>
                </a:ext>
              </a:extLst>
            </p:cNvPr>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6" name="Freeform 1033">
              <a:extLst>
                <a:ext uri="{FF2B5EF4-FFF2-40B4-BE49-F238E27FC236}">
                  <a16:creationId xmlns:a16="http://schemas.microsoft.com/office/drawing/2014/main" id="{85D93E5A-C2DC-E24F-8EAC-E91A31075ADD}"/>
                </a:ext>
              </a:extLst>
            </p:cNvPr>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7" name="Freeform 1034">
              <a:extLst>
                <a:ext uri="{FF2B5EF4-FFF2-40B4-BE49-F238E27FC236}">
                  <a16:creationId xmlns:a16="http://schemas.microsoft.com/office/drawing/2014/main" id="{F09D6638-D22F-424A-B110-BA2CB8A0B697}"/>
                </a:ext>
              </a:extLst>
            </p:cNvPr>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8" name="Freeform 1035">
              <a:extLst>
                <a:ext uri="{FF2B5EF4-FFF2-40B4-BE49-F238E27FC236}">
                  <a16:creationId xmlns:a16="http://schemas.microsoft.com/office/drawing/2014/main" id="{94E24BDB-95D2-EC4E-AAE2-2386D27A2958}"/>
                </a:ext>
              </a:extLst>
            </p:cNvPr>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9" name="Freeform 1036">
              <a:extLst>
                <a:ext uri="{FF2B5EF4-FFF2-40B4-BE49-F238E27FC236}">
                  <a16:creationId xmlns:a16="http://schemas.microsoft.com/office/drawing/2014/main" id="{CB42D645-9974-624E-95EF-91D87074B0FC}"/>
                </a:ext>
              </a:extLst>
            </p:cNvPr>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0" name="Freeform 1037">
              <a:extLst>
                <a:ext uri="{FF2B5EF4-FFF2-40B4-BE49-F238E27FC236}">
                  <a16:creationId xmlns:a16="http://schemas.microsoft.com/office/drawing/2014/main" id="{9EBCF19E-D3D0-CB4D-A621-9D33F1C4EBAB}"/>
                </a:ext>
              </a:extLst>
            </p:cNvPr>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1" name="Freeform 1038">
              <a:extLst>
                <a:ext uri="{FF2B5EF4-FFF2-40B4-BE49-F238E27FC236}">
                  <a16:creationId xmlns:a16="http://schemas.microsoft.com/office/drawing/2014/main" id="{8DDA9B7B-F0A1-574E-BBD5-E71DD297FF3D}"/>
                </a:ext>
              </a:extLst>
            </p:cNvPr>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2" name="Freeform 1039">
              <a:extLst>
                <a:ext uri="{FF2B5EF4-FFF2-40B4-BE49-F238E27FC236}">
                  <a16:creationId xmlns:a16="http://schemas.microsoft.com/office/drawing/2014/main" id="{4F054B9F-CA03-DD4F-A9F7-B9B5FA929A1C}"/>
                </a:ext>
              </a:extLst>
            </p:cNvPr>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3" name="Freeform 1040">
              <a:extLst>
                <a:ext uri="{FF2B5EF4-FFF2-40B4-BE49-F238E27FC236}">
                  <a16:creationId xmlns:a16="http://schemas.microsoft.com/office/drawing/2014/main" id="{CD2B703D-D4E7-214D-A1CE-EC31DAD24A52}"/>
                </a:ext>
              </a:extLst>
            </p:cNvPr>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4" name="Freeform 1041">
              <a:extLst>
                <a:ext uri="{FF2B5EF4-FFF2-40B4-BE49-F238E27FC236}">
                  <a16:creationId xmlns:a16="http://schemas.microsoft.com/office/drawing/2014/main" id="{B720DAB7-62BF-DC41-AD2A-882A5CCF062C}"/>
                </a:ext>
              </a:extLst>
            </p:cNvPr>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5" name="Freeform 1042">
              <a:extLst>
                <a:ext uri="{FF2B5EF4-FFF2-40B4-BE49-F238E27FC236}">
                  <a16:creationId xmlns:a16="http://schemas.microsoft.com/office/drawing/2014/main" id="{4CA8F317-CD57-C149-A5FF-4B87047B4E3B}"/>
                </a:ext>
              </a:extLst>
            </p:cNvPr>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6" name="Freeform 1043">
              <a:extLst>
                <a:ext uri="{FF2B5EF4-FFF2-40B4-BE49-F238E27FC236}">
                  <a16:creationId xmlns:a16="http://schemas.microsoft.com/office/drawing/2014/main" id="{FA8ACA92-2143-F949-BA8D-3DC9E688B72E}"/>
                </a:ext>
              </a:extLst>
            </p:cNvPr>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7" name="Freeform 1044">
              <a:extLst>
                <a:ext uri="{FF2B5EF4-FFF2-40B4-BE49-F238E27FC236}">
                  <a16:creationId xmlns:a16="http://schemas.microsoft.com/office/drawing/2014/main" id="{B39F66A7-EB38-6045-963B-014DA0951BBE}"/>
                </a:ext>
              </a:extLst>
            </p:cNvPr>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38" name="Freeform 1045">
              <a:extLst>
                <a:ext uri="{FF2B5EF4-FFF2-40B4-BE49-F238E27FC236}">
                  <a16:creationId xmlns:a16="http://schemas.microsoft.com/office/drawing/2014/main" id="{2C69B401-E03E-FF4F-B86E-2525C8E7602A}"/>
                </a:ext>
              </a:extLst>
            </p:cNvPr>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8939" name="Picture 1046" descr="Topbanx">
              <a:extLst>
                <a:ext uri="{FF2B5EF4-FFF2-40B4-BE49-F238E27FC236}">
                  <a16:creationId xmlns:a16="http://schemas.microsoft.com/office/drawing/2014/main" id="{396A2D4E-D14F-B24D-BCE2-120FD795D547}"/>
                </a:ext>
              </a:extLst>
            </p:cNvPr>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5" name="Rectangle 1047">
            <a:extLst>
              <a:ext uri="{FF2B5EF4-FFF2-40B4-BE49-F238E27FC236}">
                <a16:creationId xmlns:a16="http://schemas.microsoft.com/office/drawing/2014/main" id="{77C0026E-B0CD-2E45-8B3A-CEFBE50BA35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8916" name="Rectangle 1048">
            <a:extLst>
              <a:ext uri="{FF2B5EF4-FFF2-40B4-BE49-F238E27FC236}">
                <a16:creationId xmlns:a16="http://schemas.microsoft.com/office/drawing/2014/main" id="{4BD5B708-E597-FF47-B67D-8B60A924803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0041" name="Rectangle 1049">
            <a:extLst>
              <a:ext uri="{FF2B5EF4-FFF2-40B4-BE49-F238E27FC236}">
                <a16:creationId xmlns:a16="http://schemas.microsoft.com/office/drawing/2014/main" id="{AE253D45-6BB5-B443-B744-3B4012D74C25}"/>
              </a:ext>
            </a:extLst>
          </p:cNvPr>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8" charset="0"/>
                <a:ea typeface="ＭＳ Ｐゴシック" pitchFamily="8" charset="-128"/>
                <a:cs typeface="+mn-cs"/>
              </a:defRPr>
            </a:lvl1pPr>
          </a:lstStyle>
          <a:p>
            <a:pPr>
              <a:defRPr/>
            </a:pPr>
            <a:endParaRPr lang="en-US"/>
          </a:p>
        </p:txBody>
      </p:sp>
      <p:sp>
        <p:nvSpPr>
          <p:cNvPr id="470042" name="Rectangle 1050">
            <a:extLst>
              <a:ext uri="{FF2B5EF4-FFF2-40B4-BE49-F238E27FC236}">
                <a16:creationId xmlns:a16="http://schemas.microsoft.com/office/drawing/2014/main" id="{AFAF67A2-10EB-134A-9778-F61920B08018}"/>
              </a:ext>
            </a:extLst>
          </p:cNvPr>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8" charset="0"/>
                <a:ea typeface="ＭＳ Ｐゴシック" pitchFamily="8" charset="-128"/>
                <a:cs typeface="+mn-cs"/>
              </a:defRPr>
            </a:lvl1pPr>
          </a:lstStyle>
          <a:p>
            <a:pPr>
              <a:defRPr/>
            </a:pPr>
            <a:endParaRPr lang="en-US"/>
          </a:p>
        </p:txBody>
      </p:sp>
      <p:sp>
        <p:nvSpPr>
          <p:cNvPr id="470043" name="Rectangle 1051">
            <a:extLst>
              <a:ext uri="{FF2B5EF4-FFF2-40B4-BE49-F238E27FC236}">
                <a16:creationId xmlns:a16="http://schemas.microsoft.com/office/drawing/2014/main" id="{6B164F89-8C6B-1D4E-97FE-0C6709EAF0F7}"/>
              </a:ext>
            </a:extLst>
          </p:cNvPr>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06D25E0E-51D0-E248-87FF-79A001ACFEA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681"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Narrow"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37BBB26A-D5C8-1949-A8AC-B17953CA5158}"/>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a typeface="ＭＳ Ｐゴシック" pitchFamily="8" charset="-128"/>
            </a:endParaRPr>
          </a:p>
        </p:txBody>
      </p:sp>
      <p:sp>
        <p:nvSpPr>
          <p:cNvPr id="51203" name="Freeform 3">
            <a:extLst>
              <a:ext uri="{FF2B5EF4-FFF2-40B4-BE49-F238E27FC236}">
                <a16:creationId xmlns:a16="http://schemas.microsoft.com/office/drawing/2014/main" id="{6E8BB7A4-24CF-0C4B-B388-07EA48DAF7E3}"/>
              </a:ext>
            </a:extLst>
          </p:cNvPr>
          <p:cNvSpPr>
            <a:spLocks/>
          </p:cNvSpPr>
          <p:nvPr/>
        </p:nvSpPr>
        <p:spPr bwMode="white">
          <a:xfrm>
            <a:off x="-9525" y="4489450"/>
            <a:ext cx="5754688" cy="2368550"/>
          </a:xfrm>
          <a:custGeom>
            <a:avLst/>
            <a:gdLst>
              <a:gd name="T0" fmla="*/ 0 w 3625"/>
              <a:gd name="T1" fmla="*/ 2147483646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6 w 3625"/>
              <a:gd name="T15" fmla="*/ 196572188 h 1492"/>
              <a:gd name="T16" fmla="*/ 2147483646 w 3625"/>
              <a:gd name="T17" fmla="*/ 264617200 h 1492"/>
              <a:gd name="T18" fmla="*/ 2147483646 w 3625"/>
              <a:gd name="T19" fmla="*/ 335181575 h 1492"/>
              <a:gd name="T20" fmla="*/ 2147483646 w 3625"/>
              <a:gd name="T21" fmla="*/ 441028138 h 1492"/>
              <a:gd name="T22" fmla="*/ 2147483646 w 3625"/>
              <a:gd name="T23" fmla="*/ 546874700 h 1492"/>
              <a:gd name="T24" fmla="*/ 2147483646 w 3625"/>
              <a:gd name="T25" fmla="*/ 677922825 h 1492"/>
              <a:gd name="T26" fmla="*/ 2147483646 w 3625"/>
              <a:gd name="T27" fmla="*/ 776208125 h 1492"/>
              <a:gd name="T28" fmla="*/ 2147483646 w 3625"/>
              <a:gd name="T29" fmla="*/ 967740000 h 1492"/>
              <a:gd name="T30" fmla="*/ 2147483646 w 3625"/>
              <a:gd name="T31" fmla="*/ 1118949375 h 1492"/>
              <a:gd name="T32" fmla="*/ 2147483646 w 3625"/>
              <a:gd name="T33" fmla="*/ 1378526263 h 1492"/>
              <a:gd name="T34" fmla="*/ 2147483646 w 3625"/>
              <a:gd name="T35" fmla="*/ 1668343438 h 1492"/>
              <a:gd name="T36" fmla="*/ 2147483646 w 3625"/>
              <a:gd name="T37" fmla="*/ 1980842813 h 1492"/>
              <a:gd name="T38" fmla="*/ 2147483646 w 3625"/>
              <a:gd name="T39" fmla="*/ 2147483646 h 1492"/>
              <a:gd name="T40" fmla="*/ 2147483646 w 3625"/>
              <a:gd name="T41" fmla="*/ 2147483646 h 1492"/>
              <a:gd name="T42" fmla="*/ 2147483646 w 3625"/>
              <a:gd name="T43" fmla="*/ 2147483646 h 1492"/>
              <a:gd name="T44" fmla="*/ 2147483646 w 3625"/>
              <a:gd name="T45" fmla="*/ 2147483646 h 1492"/>
              <a:gd name="T46" fmla="*/ 2147483646 w 3625"/>
              <a:gd name="T47" fmla="*/ 2147483646 h 1492"/>
              <a:gd name="T48" fmla="*/ 2147483646 w 3625"/>
              <a:gd name="T49" fmla="*/ 2147483646 h 1492"/>
              <a:gd name="T50" fmla="*/ 2147483646 w 3625"/>
              <a:gd name="T51" fmla="*/ 2147483646 h 1492"/>
              <a:gd name="T52" fmla="*/ 0 w 3625"/>
              <a:gd name="T53" fmla="*/ 2147483646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p>
            <a:endParaRPr lang="en-US"/>
          </a:p>
        </p:txBody>
      </p:sp>
      <p:sp>
        <p:nvSpPr>
          <p:cNvPr id="51204" name="Freeform 4">
            <a:extLst>
              <a:ext uri="{FF2B5EF4-FFF2-40B4-BE49-F238E27FC236}">
                <a16:creationId xmlns:a16="http://schemas.microsoft.com/office/drawing/2014/main" id="{4D2F5F2D-CB15-F94C-8433-0497EBE6B6F9}"/>
              </a:ext>
            </a:extLst>
          </p:cNvPr>
          <p:cNvSpPr>
            <a:spLocks/>
          </p:cNvSpPr>
          <p:nvPr/>
        </p:nvSpPr>
        <p:spPr bwMode="white">
          <a:xfrm>
            <a:off x="0" y="3817938"/>
            <a:ext cx="8164513" cy="3019425"/>
          </a:xfrm>
          <a:custGeom>
            <a:avLst/>
            <a:gdLst>
              <a:gd name="T0" fmla="*/ 2147483646 w 5143"/>
              <a:gd name="T1" fmla="*/ 1020664075 h 1902"/>
              <a:gd name="T2" fmla="*/ 2147483646 w 5143"/>
              <a:gd name="T3" fmla="*/ 839212825 h 1902"/>
              <a:gd name="T4" fmla="*/ 2147483646 w 5143"/>
              <a:gd name="T5" fmla="*/ 657761575 h 1902"/>
              <a:gd name="T6" fmla="*/ 2147483646 w 5143"/>
              <a:gd name="T7" fmla="*/ 498990938 h 1902"/>
              <a:gd name="T8" fmla="*/ 2147483646 w 5143"/>
              <a:gd name="T9" fmla="*/ 385584700 h 1902"/>
              <a:gd name="T10" fmla="*/ 2147483646 w 5143"/>
              <a:gd name="T11" fmla="*/ 279738138 h 1902"/>
              <a:gd name="T12" fmla="*/ 2147483646 w 5143"/>
              <a:gd name="T13" fmla="*/ 189012513 h 1902"/>
              <a:gd name="T14" fmla="*/ 2147483646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6 w 5143"/>
              <a:gd name="T39" fmla="*/ 1096268763 h 1902"/>
              <a:gd name="T40" fmla="*/ 2147483646 w 5143"/>
              <a:gd name="T41" fmla="*/ 1194554063 h 1902"/>
              <a:gd name="T42" fmla="*/ 2147483646 w 5143"/>
              <a:gd name="T43" fmla="*/ 1360884375 h 1902"/>
              <a:gd name="T44" fmla="*/ 2147483646 w 5143"/>
              <a:gd name="T45" fmla="*/ 1519655013 h 1902"/>
              <a:gd name="T46" fmla="*/ 2147483646 w 5143"/>
              <a:gd name="T47" fmla="*/ 1708665938 h 1902"/>
              <a:gd name="T48" fmla="*/ 2147483646 w 5143"/>
              <a:gd name="T49" fmla="*/ 1882557513 h 1902"/>
              <a:gd name="T50" fmla="*/ 2147483646 w 5143"/>
              <a:gd name="T51" fmla="*/ 2147173125 h 1902"/>
              <a:gd name="T52" fmla="*/ 2147483646 w 5143"/>
              <a:gd name="T53" fmla="*/ 2147483646 h 1902"/>
              <a:gd name="T54" fmla="*/ 2147483646 w 5143"/>
              <a:gd name="T55" fmla="*/ 2147483646 h 1902"/>
              <a:gd name="T56" fmla="*/ 2147483646 w 5143"/>
              <a:gd name="T57" fmla="*/ 2147483646 h 1902"/>
              <a:gd name="T58" fmla="*/ 2147483646 w 5143"/>
              <a:gd name="T59" fmla="*/ 2147483646 h 1902"/>
              <a:gd name="T60" fmla="*/ 2147483646 w 5143"/>
              <a:gd name="T61" fmla="*/ 2147483646 h 1902"/>
              <a:gd name="T62" fmla="*/ 2147483646 w 5143"/>
              <a:gd name="T63" fmla="*/ 2147483646 h 1902"/>
              <a:gd name="T64" fmla="*/ 2147483646 w 5143"/>
              <a:gd name="T65" fmla="*/ 2147483646 h 1902"/>
              <a:gd name="T66" fmla="*/ 2147483646 w 5143"/>
              <a:gd name="T67" fmla="*/ 2147483646 h 1902"/>
              <a:gd name="T68" fmla="*/ 2147483646 w 5143"/>
              <a:gd name="T69" fmla="*/ 2147483646 h 1902"/>
              <a:gd name="T70" fmla="*/ 2147483646 w 5143"/>
              <a:gd name="T71" fmla="*/ 2147483646 h 1902"/>
              <a:gd name="T72" fmla="*/ 2147483646 w 5143"/>
              <a:gd name="T73" fmla="*/ 2147483646 h 1902"/>
              <a:gd name="T74" fmla="*/ 2147483646 w 5143"/>
              <a:gd name="T75" fmla="*/ 2147483646 h 1902"/>
              <a:gd name="T76" fmla="*/ 2147483646 w 5143"/>
              <a:gd name="T77" fmla="*/ 2147483646 h 1902"/>
              <a:gd name="T78" fmla="*/ 2147483646 w 5143"/>
              <a:gd name="T79" fmla="*/ 2147483646 h 1902"/>
              <a:gd name="T80" fmla="*/ 2147483646 w 5143"/>
              <a:gd name="T81" fmla="*/ 2147483646 h 1902"/>
              <a:gd name="T82" fmla="*/ 2147483646 w 5143"/>
              <a:gd name="T83" fmla="*/ 2147483646 h 1902"/>
              <a:gd name="T84" fmla="*/ 2147483646 w 5143"/>
              <a:gd name="T85" fmla="*/ 2018645950 h 1902"/>
              <a:gd name="T86" fmla="*/ 2147483646 w 5143"/>
              <a:gd name="T87" fmla="*/ 1769149688 h 1902"/>
              <a:gd name="T88" fmla="*/ 2147483646 w 5143"/>
              <a:gd name="T89" fmla="*/ 1481851875 h 1902"/>
              <a:gd name="T90" fmla="*/ 2147483646 w 5143"/>
              <a:gd name="T91" fmla="*/ 1232357200 h 1902"/>
              <a:gd name="T92" fmla="*/ 2147483646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05" name="Freeform 5">
            <a:extLst>
              <a:ext uri="{FF2B5EF4-FFF2-40B4-BE49-F238E27FC236}">
                <a16:creationId xmlns:a16="http://schemas.microsoft.com/office/drawing/2014/main" id="{2E057DEC-205F-9047-98AD-13AD93A5DC0F}"/>
              </a:ext>
            </a:extLst>
          </p:cNvPr>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6 w 5760"/>
              <a:gd name="T9" fmla="*/ 1005543274 h 2325"/>
              <a:gd name="T10" fmla="*/ 2147483646 w 5760"/>
              <a:gd name="T11" fmla="*/ 1073586708 h 2325"/>
              <a:gd name="T12" fmla="*/ 2147483646 w 5760"/>
              <a:gd name="T13" fmla="*/ 1171873609 h 2325"/>
              <a:gd name="T14" fmla="*/ 2147483646 w 5760"/>
              <a:gd name="T15" fmla="*/ 1285279862 h 2325"/>
              <a:gd name="T16" fmla="*/ 2147483646 w 5760"/>
              <a:gd name="T17" fmla="*/ 1436489257 h 2325"/>
              <a:gd name="T18" fmla="*/ 2147483646 w 5760"/>
              <a:gd name="T19" fmla="*/ 1587698653 h 2325"/>
              <a:gd name="T20" fmla="*/ 2147483646 w 5760"/>
              <a:gd name="T21" fmla="*/ 1731348372 h 2325"/>
              <a:gd name="T22" fmla="*/ 2147483646 w 5760"/>
              <a:gd name="T23" fmla="*/ 1912799647 h 2325"/>
              <a:gd name="T24" fmla="*/ 2147483646 w 5760"/>
              <a:gd name="T25" fmla="*/ 2109371861 h 2325"/>
              <a:gd name="T26" fmla="*/ 2147483646 w 5760"/>
              <a:gd name="T27" fmla="*/ 2147483646 h 2325"/>
              <a:gd name="T28" fmla="*/ 2147483646 w 5760"/>
              <a:gd name="T29" fmla="*/ 2147483646 h 2325"/>
              <a:gd name="T30" fmla="*/ 2147483646 w 5760"/>
              <a:gd name="T31" fmla="*/ 2147483646 h 2325"/>
              <a:gd name="T32" fmla="*/ 2147483646 w 5760"/>
              <a:gd name="T33" fmla="*/ 2147483646 h 2325"/>
              <a:gd name="T34" fmla="*/ 2147483646 w 5760"/>
              <a:gd name="T35" fmla="*/ 2147483646 h 2325"/>
              <a:gd name="T36" fmla="*/ 2147483646 w 5760"/>
              <a:gd name="T37" fmla="*/ 2147483646 h 2325"/>
              <a:gd name="T38" fmla="*/ 2147483646 w 5760"/>
              <a:gd name="T39" fmla="*/ 2147483646 h 2325"/>
              <a:gd name="T40" fmla="*/ 2147483646 w 5760"/>
              <a:gd name="T41" fmla="*/ 2147483646 h 2325"/>
              <a:gd name="T42" fmla="*/ 2147483646 w 5760"/>
              <a:gd name="T43" fmla="*/ 2147483646 h 2325"/>
              <a:gd name="T44" fmla="*/ 2147483646 w 5760"/>
              <a:gd name="T45" fmla="*/ 2147483646 h 2325"/>
              <a:gd name="T46" fmla="*/ 2147483646 w 5760"/>
              <a:gd name="T47" fmla="*/ 2147483646 h 2325"/>
              <a:gd name="T48" fmla="*/ 2147483646 w 5760"/>
              <a:gd name="T49" fmla="*/ 2147483646 h 2325"/>
              <a:gd name="T50" fmla="*/ 2147483646 w 5760"/>
              <a:gd name="T51" fmla="*/ 2147483646 h 2325"/>
              <a:gd name="T52" fmla="*/ 2147483646 w 5760"/>
              <a:gd name="T53" fmla="*/ 2147483646 h 2325"/>
              <a:gd name="T54" fmla="*/ 2147483646 w 5760"/>
              <a:gd name="T55" fmla="*/ 2147483646 h 2325"/>
              <a:gd name="T56" fmla="*/ 2147483646 w 5760"/>
              <a:gd name="T57" fmla="*/ 2147483646 h 2325"/>
              <a:gd name="T58" fmla="*/ 2147483646 w 5760"/>
              <a:gd name="T59" fmla="*/ 2147483646 h 2325"/>
              <a:gd name="T60" fmla="*/ 2147483646 w 5760"/>
              <a:gd name="T61" fmla="*/ 2109371861 h 2325"/>
              <a:gd name="T62" fmla="*/ 2147483646 w 5760"/>
              <a:gd name="T63" fmla="*/ 1943041526 h 2325"/>
              <a:gd name="T64" fmla="*/ 2147483646 w 5760"/>
              <a:gd name="T65" fmla="*/ 1791832130 h 2325"/>
              <a:gd name="T66" fmla="*/ 2147483646 w 5760"/>
              <a:gd name="T67" fmla="*/ 1640622735 h 2325"/>
              <a:gd name="T68" fmla="*/ 2147483646 w 5760"/>
              <a:gd name="T69" fmla="*/ 1512093955 h 2325"/>
              <a:gd name="T70" fmla="*/ 2147483646 w 5760"/>
              <a:gd name="T71" fmla="*/ 1391126438 h 2325"/>
              <a:gd name="T72" fmla="*/ 2147483646 w 5760"/>
              <a:gd name="T73" fmla="*/ 1217236427 h 2325"/>
              <a:gd name="T74" fmla="*/ 2147483646 w 5760"/>
              <a:gd name="T75" fmla="*/ 1066027032 h 2325"/>
              <a:gd name="T76" fmla="*/ 2147483646 w 5760"/>
              <a:gd name="T77" fmla="*/ 945059516 h 2325"/>
              <a:gd name="T78" fmla="*/ 2147483646 w 5760"/>
              <a:gd name="T79" fmla="*/ 786288857 h 2325"/>
              <a:gd name="T80" fmla="*/ 2147483646 w 5760"/>
              <a:gd name="T81" fmla="*/ 657761664 h 2325"/>
              <a:gd name="T82" fmla="*/ 2147483646 w 5760"/>
              <a:gd name="T83" fmla="*/ 536794148 h 2325"/>
              <a:gd name="T84" fmla="*/ 2147483646 w 5760"/>
              <a:gd name="T85" fmla="*/ 430947571 h 2325"/>
              <a:gd name="T86" fmla="*/ 2147483646 w 5760"/>
              <a:gd name="T87" fmla="*/ 347781610 h 2325"/>
              <a:gd name="T88" fmla="*/ 2147483646 w 5760"/>
              <a:gd name="T89" fmla="*/ 272176912 h 2325"/>
              <a:gd name="T90" fmla="*/ 2147483646 w 5760"/>
              <a:gd name="T91" fmla="*/ 204133478 h 2325"/>
              <a:gd name="T92" fmla="*/ 2147483646 w 5760"/>
              <a:gd name="T93" fmla="*/ 151209395 h 2325"/>
              <a:gd name="T94" fmla="*/ 2147483646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06" name="Freeform 6">
            <a:extLst>
              <a:ext uri="{FF2B5EF4-FFF2-40B4-BE49-F238E27FC236}">
                <a16:creationId xmlns:a16="http://schemas.microsoft.com/office/drawing/2014/main" id="{522FA495-63AF-DB44-AAA6-40A7C5887A16}"/>
              </a:ext>
            </a:extLst>
          </p:cNvPr>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6 w 5760"/>
              <a:gd name="T9" fmla="*/ 945059577 h 1573"/>
              <a:gd name="T10" fmla="*/ 2147483646 w 5760"/>
              <a:gd name="T11" fmla="*/ 990422398 h 1573"/>
              <a:gd name="T12" fmla="*/ 2147483646 w 5760"/>
              <a:gd name="T13" fmla="*/ 1035785220 h 1573"/>
              <a:gd name="T14" fmla="*/ 2147483646 w 5760"/>
              <a:gd name="T15" fmla="*/ 1096268982 h 1573"/>
              <a:gd name="T16" fmla="*/ 2147483646 w 5760"/>
              <a:gd name="T17" fmla="*/ 1164312421 h 1573"/>
              <a:gd name="T18" fmla="*/ 2147483646 w 5760"/>
              <a:gd name="T19" fmla="*/ 1270159004 h 1573"/>
              <a:gd name="T20" fmla="*/ 2147483646 w 5760"/>
              <a:gd name="T21" fmla="*/ 1383566852 h 1573"/>
              <a:gd name="T22" fmla="*/ 2147483646 w 5760"/>
              <a:gd name="T23" fmla="*/ 1504534376 h 1573"/>
              <a:gd name="T24" fmla="*/ 2147483646 w 5760"/>
              <a:gd name="T25" fmla="*/ 1633061577 h 1573"/>
              <a:gd name="T26" fmla="*/ 2147483646 w 5760"/>
              <a:gd name="T27" fmla="*/ 1784270982 h 1573"/>
              <a:gd name="T28" fmla="*/ 2147483646 w 5760"/>
              <a:gd name="T29" fmla="*/ 1890117566 h 1573"/>
              <a:gd name="T30" fmla="*/ 2147483646 w 5760"/>
              <a:gd name="T31" fmla="*/ 2041326971 h 1573"/>
              <a:gd name="T32" fmla="*/ 2147483646 w 5760"/>
              <a:gd name="T33" fmla="*/ 2147483646 h 1573"/>
              <a:gd name="T34" fmla="*/ 2147483646 w 5760"/>
              <a:gd name="T35" fmla="*/ 2147483646 h 1573"/>
              <a:gd name="T36" fmla="*/ 2147483646 w 5760"/>
              <a:gd name="T37" fmla="*/ 2147483646 h 1573"/>
              <a:gd name="T38" fmla="*/ 2147483646 w 5760"/>
              <a:gd name="T39" fmla="*/ 2147483646 h 1573"/>
              <a:gd name="T40" fmla="*/ 2147483646 w 5760"/>
              <a:gd name="T41" fmla="*/ 2147483646 h 1573"/>
              <a:gd name="T42" fmla="*/ 2147483646 w 5760"/>
              <a:gd name="T43" fmla="*/ 2147483646 h 1573"/>
              <a:gd name="T44" fmla="*/ 2147483646 w 5760"/>
              <a:gd name="T45" fmla="*/ 2147483646 h 1573"/>
              <a:gd name="T46" fmla="*/ 2147483646 w 5760"/>
              <a:gd name="T47" fmla="*/ 2147483646 h 1573"/>
              <a:gd name="T48" fmla="*/ 2147483646 w 5760"/>
              <a:gd name="T49" fmla="*/ 2147483646 h 1573"/>
              <a:gd name="T50" fmla="*/ 2147483646 w 5760"/>
              <a:gd name="T51" fmla="*/ 2147483646 h 1573"/>
              <a:gd name="T52" fmla="*/ 2147483646 w 5760"/>
              <a:gd name="T53" fmla="*/ 1595260019 h 1573"/>
              <a:gd name="T54" fmla="*/ 2147483646 w 5760"/>
              <a:gd name="T55" fmla="*/ 1436489350 h 1573"/>
              <a:gd name="T56" fmla="*/ 2147483646 w 5760"/>
              <a:gd name="T57" fmla="*/ 1262599328 h 1573"/>
              <a:gd name="T58" fmla="*/ 2147483646 w 5760"/>
              <a:gd name="T59" fmla="*/ 1118949599 h 1573"/>
              <a:gd name="T60" fmla="*/ 2147483646 w 5760"/>
              <a:gd name="T61" fmla="*/ 997982075 h 1573"/>
              <a:gd name="T62" fmla="*/ 2147483646 w 5760"/>
              <a:gd name="T63" fmla="*/ 877014551 h 1573"/>
              <a:gd name="T64" fmla="*/ 2147483646 w 5760"/>
              <a:gd name="T65" fmla="*/ 740926086 h 1573"/>
              <a:gd name="T66" fmla="*/ 2147483646 w 5760"/>
              <a:gd name="T67" fmla="*/ 635079502 h 1573"/>
              <a:gd name="T68" fmla="*/ 2147483646 w 5760"/>
              <a:gd name="T69" fmla="*/ 536794182 h 1573"/>
              <a:gd name="T70" fmla="*/ 2147483646 w 5760"/>
              <a:gd name="T71" fmla="*/ 461189480 h 1573"/>
              <a:gd name="T72" fmla="*/ 2147483646 w 5760"/>
              <a:gd name="T73" fmla="*/ 385584777 h 1573"/>
              <a:gd name="T74" fmla="*/ 2147483646 w 5760"/>
              <a:gd name="T75" fmla="*/ 325101015 h 1573"/>
              <a:gd name="T76" fmla="*/ 2147483646 w 5760"/>
              <a:gd name="T77" fmla="*/ 264617253 h 1573"/>
              <a:gd name="T78" fmla="*/ 2147483646 w 5760"/>
              <a:gd name="T79" fmla="*/ 219254431 h 1573"/>
              <a:gd name="T80" fmla="*/ 2147483646 w 5760"/>
              <a:gd name="T81" fmla="*/ 166330346 h 1573"/>
              <a:gd name="T82" fmla="*/ 2147483646 w 5760"/>
              <a:gd name="T83" fmla="*/ 120967524 h 1573"/>
              <a:gd name="T84" fmla="*/ 2147483646 w 5760"/>
              <a:gd name="T85" fmla="*/ 98286907 h 1573"/>
              <a:gd name="T86" fmla="*/ 2147483646 w 5760"/>
              <a:gd name="T87" fmla="*/ 68045026 h 1573"/>
              <a:gd name="T88" fmla="*/ 2147483646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07" name="Freeform 7">
            <a:extLst>
              <a:ext uri="{FF2B5EF4-FFF2-40B4-BE49-F238E27FC236}">
                <a16:creationId xmlns:a16="http://schemas.microsoft.com/office/drawing/2014/main" id="{1E14DDC9-29B7-064D-8D57-7AD97DA47C04}"/>
              </a:ext>
            </a:extLst>
          </p:cNvPr>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6 w 5760"/>
              <a:gd name="T11" fmla="*/ 907256250 h 970"/>
              <a:gd name="T12" fmla="*/ 2147483646 w 5760"/>
              <a:gd name="T13" fmla="*/ 922377188 h 970"/>
              <a:gd name="T14" fmla="*/ 2147483646 w 5760"/>
              <a:gd name="T15" fmla="*/ 960180325 h 970"/>
              <a:gd name="T16" fmla="*/ 2147483646 w 5760"/>
              <a:gd name="T17" fmla="*/ 1005543138 h 970"/>
              <a:gd name="T18" fmla="*/ 2147483646 w 5760"/>
              <a:gd name="T19" fmla="*/ 1058465625 h 970"/>
              <a:gd name="T20" fmla="*/ 2147483646 w 5760"/>
              <a:gd name="T21" fmla="*/ 1141631575 h 970"/>
              <a:gd name="T22" fmla="*/ 2147483646 w 5760"/>
              <a:gd name="T23" fmla="*/ 1202115325 h 970"/>
              <a:gd name="T24" fmla="*/ 2147483646 w 5760"/>
              <a:gd name="T25" fmla="*/ 1277720013 h 970"/>
              <a:gd name="T26" fmla="*/ 2147483646 w 5760"/>
              <a:gd name="T27" fmla="*/ 1368445638 h 970"/>
              <a:gd name="T28" fmla="*/ 2147483646 w 5760"/>
              <a:gd name="T29" fmla="*/ 1474292200 h 970"/>
              <a:gd name="T30" fmla="*/ 2147483646 w 5760"/>
              <a:gd name="T31" fmla="*/ 1557456563 h 970"/>
              <a:gd name="T32" fmla="*/ 2147483646 w 5760"/>
              <a:gd name="T33" fmla="*/ 1685985325 h 970"/>
              <a:gd name="T34" fmla="*/ 2147483646 w 5760"/>
              <a:gd name="T35" fmla="*/ 1829633438 h 970"/>
              <a:gd name="T36" fmla="*/ 2147483646 w 5760"/>
              <a:gd name="T37" fmla="*/ 1980842813 h 970"/>
              <a:gd name="T38" fmla="*/ 2147483646 w 5760"/>
              <a:gd name="T39" fmla="*/ 2132052188 h 970"/>
              <a:gd name="T40" fmla="*/ 2147483646 w 5760"/>
              <a:gd name="T41" fmla="*/ 2147483646 h 970"/>
              <a:gd name="T42" fmla="*/ 2147483646 w 5760"/>
              <a:gd name="T43" fmla="*/ 2147483646 h 970"/>
              <a:gd name="T44" fmla="*/ 2147483646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08" name="Freeform 8">
            <a:extLst>
              <a:ext uri="{FF2B5EF4-FFF2-40B4-BE49-F238E27FC236}">
                <a16:creationId xmlns:a16="http://schemas.microsoft.com/office/drawing/2014/main" id="{7CD95C2E-5082-2849-A13E-3436C8D3CA5D}"/>
              </a:ext>
            </a:extLst>
          </p:cNvPr>
          <p:cNvSpPr>
            <a:spLocks/>
          </p:cNvSpPr>
          <p:nvPr/>
        </p:nvSpPr>
        <p:spPr bwMode="white">
          <a:xfrm>
            <a:off x="0" y="-20638"/>
            <a:ext cx="9144000" cy="1682751"/>
          </a:xfrm>
          <a:custGeom>
            <a:avLst/>
            <a:gdLst>
              <a:gd name="T0" fmla="*/ 0 w 5760"/>
              <a:gd name="T1" fmla="*/ 1897679578 h 1060"/>
              <a:gd name="T2" fmla="*/ 0 w 5760"/>
              <a:gd name="T3" fmla="*/ 2147483646 h 1060"/>
              <a:gd name="T4" fmla="*/ 2147483646 w 5760"/>
              <a:gd name="T5" fmla="*/ 2147483646 h 1060"/>
              <a:gd name="T6" fmla="*/ 2147483646 w 5760"/>
              <a:gd name="T7" fmla="*/ 0 h 1060"/>
              <a:gd name="T8" fmla="*/ 2147483646 w 5760"/>
              <a:gd name="T9" fmla="*/ 0 h 1060"/>
              <a:gd name="T10" fmla="*/ 2147483646 w 5760"/>
              <a:gd name="T11" fmla="*/ 211693251 h 1060"/>
              <a:gd name="T12" fmla="*/ 2147483646 w 5760"/>
              <a:gd name="T13" fmla="*/ 400705876 h 1060"/>
              <a:gd name="T14" fmla="*/ 2147483646 w 5760"/>
              <a:gd name="T15" fmla="*/ 559475020 h 1060"/>
              <a:gd name="T16" fmla="*/ 2147483646 w 5760"/>
              <a:gd name="T17" fmla="*/ 672882912 h 1060"/>
              <a:gd name="T18" fmla="*/ 2147483646 w 5760"/>
              <a:gd name="T19" fmla="*/ 816531110 h 1060"/>
              <a:gd name="T20" fmla="*/ 2147483646 w 5760"/>
              <a:gd name="T21" fmla="*/ 922377736 h 1060"/>
              <a:gd name="T22" fmla="*/ 2147483646 w 5760"/>
              <a:gd name="T23" fmla="*/ 1043345308 h 1060"/>
              <a:gd name="T24" fmla="*/ 2147483646 w 5760"/>
              <a:gd name="T25" fmla="*/ 1179433826 h 1060"/>
              <a:gd name="T26" fmla="*/ 2147483646 w 5760"/>
              <a:gd name="T27" fmla="*/ 1270159505 h 1060"/>
              <a:gd name="T28" fmla="*/ 2147483646 w 5760"/>
              <a:gd name="T29" fmla="*/ 1368446451 h 1060"/>
              <a:gd name="T30" fmla="*/ 2147483646 w 5760"/>
              <a:gd name="T31" fmla="*/ 1459172130 h 1060"/>
              <a:gd name="T32" fmla="*/ 2147483646 w 5760"/>
              <a:gd name="T33" fmla="*/ 1527217183 h 1060"/>
              <a:gd name="T34" fmla="*/ 2147483646 w 5760"/>
              <a:gd name="T35" fmla="*/ 1595260648 h 1060"/>
              <a:gd name="T36" fmla="*/ 2147483646 w 5760"/>
              <a:gd name="T37" fmla="*/ 1648184754 h 1060"/>
              <a:gd name="T38" fmla="*/ 2147483646 w 5760"/>
              <a:gd name="T39" fmla="*/ 1701107273 h 1060"/>
              <a:gd name="T40" fmla="*/ 2147483646 w 5760"/>
              <a:gd name="T41" fmla="*/ 1746470113 h 1060"/>
              <a:gd name="T42" fmla="*/ 2147483646 w 5760"/>
              <a:gd name="T43" fmla="*/ 1784273273 h 1060"/>
              <a:gd name="T44" fmla="*/ 2147483646 w 5760"/>
              <a:gd name="T45" fmla="*/ 1814515166 h 1060"/>
              <a:gd name="T46" fmla="*/ 2147483646 w 5760"/>
              <a:gd name="T47" fmla="*/ 1844757059 h 1060"/>
              <a:gd name="T48" fmla="*/ 2147483646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09" name="Freeform 9">
            <a:extLst>
              <a:ext uri="{FF2B5EF4-FFF2-40B4-BE49-F238E27FC236}">
                <a16:creationId xmlns:a16="http://schemas.microsoft.com/office/drawing/2014/main" id="{416E31A7-C363-7A44-90E8-E6209A2F2096}"/>
              </a:ext>
            </a:extLst>
          </p:cNvPr>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6 w 5284"/>
              <a:gd name="T9" fmla="*/ 1648182959 h 673"/>
              <a:gd name="T10" fmla="*/ 2147483646 w 5284"/>
              <a:gd name="T11" fmla="*/ 1617941070 h 673"/>
              <a:gd name="T12" fmla="*/ 2147483646 w 5284"/>
              <a:gd name="T13" fmla="*/ 1587699181 h 673"/>
              <a:gd name="T14" fmla="*/ 2147483646 w 5284"/>
              <a:gd name="T15" fmla="*/ 1549897613 h 673"/>
              <a:gd name="T16" fmla="*/ 2147483646 w 5284"/>
              <a:gd name="T17" fmla="*/ 1527215402 h 673"/>
              <a:gd name="T18" fmla="*/ 2147483646 w 5284"/>
              <a:gd name="T19" fmla="*/ 1481852568 h 673"/>
              <a:gd name="T20" fmla="*/ 2147483646 w 5284"/>
              <a:gd name="T21" fmla="*/ 1436489735 h 673"/>
              <a:gd name="T22" fmla="*/ 2147483646 w 5284"/>
              <a:gd name="T23" fmla="*/ 1376005956 h 673"/>
              <a:gd name="T24" fmla="*/ 2147483646 w 5284"/>
              <a:gd name="T25" fmla="*/ 1330643123 h 673"/>
              <a:gd name="T26" fmla="*/ 2147483646 w 5284"/>
              <a:gd name="T27" fmla="*/ 1255038400 h 673"/>
              <a:gd name="T28" fmla="*/ 2147483646 w 5284"/>
              <a:gd name="T29" fmla="*/ 1194554622 h 673"/>
              <a:gd name="T30" fmla="*/ 2147483646 w 5284"/>
              <a:gd name="T31" fmla="*/ 1126511165 h 673"/>
              <a:gd name="T32" fmla="*/ 2147483646 w 5284"/>
              <a:gd name="T33" fmla="*/ 1058466120 h 673"/>
              <a:gd name="T34" fmla="*/ 2147483646 w 5284"/>
              <a:gd name="T35" fmla="*/ 967740453 h 673"/>
              <a:gd name="T36" fmla="*/ 2147483646 w 5284"/>
              <a:gd name="T37" fmla="*/ 884576051 h 673"/>
              <a:gd name="T38" fmla="*/ 2147483646 w 5284"/>
              <a:gd name="T39" fmla="*/ 801410063 h 673"/>
              <a:gd name="T40" fmla="*/ 2147483646 w 5284"/>
              <a:gd name="T41" fmla="*/ 703124717 h 673"/>
              <a:gd name="T42" fmla="*/ 2147483646 w 5284"/>
              <a:gd name="T43" fmla="*/ 597278105 h 673"/>
              <a:gd name="T44" fmla="*/ 2147483646 w 5284"/>
              <a:gd name="T45" fmla="*/ 483870226 h 673"/>
              <a:gd name="T46" fmla="*/ 2147483646 w 5284"/>
              <a:gd name="T47" fmla="*/ 370463936 h 673"/>
              <a:gd name="T48" fmla="*/ 2147483646 w 5284"/>
              <a:gd name="T49" fmla="*/ 226814169 h 673"/>
              <a:gd name="T50" fmla="*/ 2147483646 w 5284"/>
              <a:gd name="T51" fmla="*/ 105846612 h 673"/>
              <a:gd name="T52" fmla="*/ 2147483646 w 5284"/>
              <a:gd name="T53" fmla="*/ 0 h 673"/>
              <a:gd name="T54" fmla="*/ 2147483646 w 5284"/>
              <a:gd name="T55" fmla="*/ 0 h 673"/>
              <a:gd name="T56" fmla="*/ 2147483646 w 5284"/>
              <a:gd name="T57" fmla="*/ 143649767 h 673"/>
              <a:gd name="T58" fmla="*/ 2147483646 w 5284"/>
              <a:gd name="T59" fmla="*/ 272177002 h 673"/>
              <a:gd name="T60" fmla="*/ 2147483646 w 5284"/>
              <a:gd name="T61" fmla="*/ 378023614 h 673"/>
              <a:gd name="T62" fmla="*/ 2147483646 w 5284"/>
              <a:gd name="T63" fmla="*/ 461189603 h 673"/>
              <a:gd name="T64" fmla="*/ 2147483646 w 5284"/>
              <a:gd name="T65" fmla="*/ 536794326 h 673"/>
              <a:gd name="T66" fmla="*/ 2147483646 w 5284"/>
              <a:gd name="T67" fmla="*/ 612399049 h 673"/>
              <a:gd name="T68" fmla="*/ 2147483646 w 5284"/>
              <a:gd name="T69" fmla="*/ 688003772 h 673"/>
              <a:gd name="T70" fmla="*/ 2147483646 w 5284"/>
              <a:gd name="T71" fmla="*/ 748487550 h 673"/>
              <a:gd name="T72" fmla="*/ 2147483646 w 5284"/>
              <a:gd name="T73" fmla="*/ 786289118 h 673"/>
              <a:gd name="T74" fmla="*/ 2147483646 w 5284"/>
              <a:gd name="T75" fmla="*/ 831651952 h 673"/>
              <a:gd name="T76" fmla="*/ 2147483646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10" name="Freeform 10">
            <a:extLst>
              <a:ext uri="{FF2B5EF4-FFF2-40B4-BE49-F238E27FC236}">
                <a16:creationId xmlns:a16="http://schemas.microsoft.com/office/drawing/2014/main" id="{8D091E6E-9A12-3F48-BCB4-7BA961C4AA87}"/>
              </a:ext>
            </a:extLst>
          </p:cNvPr>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6 w 2884"/>
              <a:gd name="T13" fmla="*/ 650203332 h 286"/>
              <a:gd name="T14" fmla="*/ 2147483646 w 2884"/>
              <a:gd name="T15" fmla="*/ 619961390 h 286"/>
              <a:gd name="T16" fmla="*/ 2147483646 w 2884"/>
              <a:gd name="T17" fmla="*/ 589719449 h 286"/>
              <a:gd name="T18" fmla="*/ 2147483646 w 2884"/>
              <a:gd name="T19" fmla="*/ 559477507 h 286"/>
              <a:gd name="T20" fmla="*/ 2147483646 w 2884"/>
              <a:gd name="T21" fmla="*/ 506553316 h 286"/>
              <a:gd name="T22" fmla="*/ 2147483646 w 2884"/>
              <a:gd name="T23" fmla="*/ 400706520 h 286"/>
              <a:gd name="T24" fmla="*/ 2147483646 w 2884"/>
              <a:gd name="T25" fmla="*/ 294859724 h 286"/>
              <a:gd name="T26" fmla="*/ 2147483646 w 2884"/>
              <a:gd name="T27" fmla="*/ 151209708 h 286"/>
              <a:gd name="T28" fmla="*/ 2147483646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51211" name="Rectangle 11">
            <a:extLst>
              <a:ext uri="{FF2B5EF4-FFF2-40B4-BE49-F238E27FC236}">
                <a16:creationId xmlns:a16="http://schemas.microsoft.com/office/drawing/2014/main" id="{0AAF0D53-DBB2-B447-839C-043A5D600D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12" name="Rectangle 12">
            <a:extLst>
              <a:ext uri="{FF2B5EF4-FFF2-40B4-BE49-F238E27FC236}">
                <a16:creationId xmlns:a16="http://schemas.microsoft.com/office/drawing/2014/main" id="{304D1245-1044-8847-93DF-0B65F8B2893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0461" name="Rectangle 13">
            <a:extLst>
              <a:ext uri="{FF2B5EF4-FFF2-40B4-BE49-F238E27FC236}">
                <a16:creationId xmlns:a16="http://schemas.microsoft.com/office/drawing/2014/main" id="{2FDC76FB-38EF-D544-A188-56FBE0F3823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8" charset="-128"/>
                <a:cs typeface="+mn-cs"/>
              </a:defRPr>
            </a:lvl1pPr>
          </a:lstStyle>
          <a:p>
            <a:pPr>
              <a:defRPr/>
            </a:pPr>
            <a:endParaRPr lang="en-US"/>
          </a:p>
        </p:txBody>
      </p:sp>
      <p:sp>
        <p:nvSpPr>
          <p:cNvPr id="360462" name="Rectangle 14">
            <a:extLst>
              <a:ext uri="{FF2B5EF4-FFF2-40B4-BE49-F238E27FC236}">
                <a16:creationId xmlns:a16="http://schemas.microsoft.com/office/drawing/2014/main" id="{13E1292A-01E7-8349-B9E0-84FB007B305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8" charset="-128"/>
                <a:cs typeface="+mn-cs"/>
              </a:defRPr>
            </a:lvl1pPr>
          </a:lstStyle>
          <a:p>
            <a:pPr>
              <a:defRPr/>
            </a:pPr>
            <a:endParaRPr lang="en-US"/>
          </a:p>
        </p:txBody>
      </p:sp>
      <p:sp>
        <p:nvSpPr>
          <p:cNvPr id="360463" name="Rectangle 15">
            <a:extLst>
              <a:ext uri="{FF2B5EF4-FFF2-40B4-BE49-F238E27FC236}">
                <a16:creationId xmlns:a16="http://schemas.microsoft.com/office/drawing/2014/main" id="{5546601B-A23E-384B-B42F-7B83DD4A4F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New Roman" panose="02020603050405020304" pitchFamily="18" charset="0"/>
              </a:defRPr>
            </a:lvl1pPr>
          </a:lstStyle>
          <a:p>
            <a:pPr>
              <a:defRPr/>
            </a:pPr>
            <a:fld id="{46BF3C05-89F9-2E45-A28D-F9683F42103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682"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a:extLst>
              <a:ext uri="{FF2B5EF4-FFF2-40B4-BE49-F238E27FC236}">
                <a16:creationId xmlns:a16="http://schemas.microsoft.com/office/drawing/2014/main" id="{01DDB677-B025-2844-B899-682E5311E116}"/>
              </a:ext>
            </a:extLst>
          </p:cNvPr>
          <p:cNvGrpSpPr>
            <a:grpSpLocks/>
          </p:cNvGrpSpPr>
          <p:nvPr/>
        </p:nvGrpSpPr>
        <p:grpSpPr bwMode="auto">
          <a:xfrm>
            <a:off x="0" y="0"/>
            <a:ext cx="7242175" cy="1981200"/>
            <a:chOff x="0" y="0"/>
            <a:chExt cx="4562" cy="1248"/>
          </a:xfrm>
        </p:grpSpPr>
        <p:sp>
          <p:nvSpPr>
            <p:cNvPr id="346115" name="Freeform 1027">
              <a:extLst>
                <a:ext uri="{FF2B5EF4-FFF2-40B4-BE49-F238E27FC236}">
                  <a16:creationId xmlns:a16="http://schemas.microsoft.com/office/drawing/2014/main" id="{BAAF460D-F7F0-444C-B3FA-8EC793156333}"/>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ＭＳ Ｐゴシック" pitchFamily="8" charset="-128"/>
              </a:endParaRPr>
            </a:p>
          </p:txBody>
        </p:sp>
        <p:sp>
          <p:nvSpPr>
            <p:cNvPr id="63497" name="Freeform 1028">
              <a:extLst>
                <a:ext uri="{FF2B5EF4-FFF2-40B4-BE49-F238E27FC236}">
                  <a16:creationId xmlns:a16="http://schemas.microsoft.com/office/drawing/2014/main" id="{9010D03F-1213-9742-B5E5-492AC65C2E9E}"/>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46117" name="Rectangle 1029">
            <a:extLst>
              <a:ext uri="{FF2B5EF4-FFF2-40B4-BE49-F238E27FC236}">
                <a16:creationId xmlns:a16="http://schemas.microsoft.com/office/drawing/2014/main" id="{5B1069FD-A3C6-8044-84ED-112EEA39E2C5}"/>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a:extLst>
              <a:ext uri="{FF2B5EF4-FFF2-40B4-BE49-F238E27FC236}">
                <a16:creationId xmlns:a16="http://schemas.microsoft.com/office/drawing/2014/main" id="{9B688B06-838B-8344-8C8B-84FB4C6BF279}"/>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a:extLst>
              <a:ext uri="{FF2B5EF4-FFF2-40B4-BE49-F238E27FC236}">
                <a16:creationId xmlns:a16="http://schemas.microsoft.com/office/drawing/2014/main" id="{CB2E1E16-4EC7-BB4F-A822-3218B3B7A01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8" charset="-128"/>
                <a:cs typeface="+mn-cs"/>
              </a:defRPr>
            </a:lvl1pPr>
          </a:lstStyle>
          <a:p>
            <a:pPr>
              <a:defRPr/>
            </a:pPr>
            <a:endParaRPr lang="en-US"/>
          </a:p>
        </p:txBody>
      </p:sp>
      <p:sp>
        <p:nvSpPr>
          <p:cNvPr id="346120" name="Rectangle 1032">
            <a:extLst>
              <a:ext uri="{FF2B5EF4-FFF2-40B4-BE49-F238E27FC236}">
                <a16:creationId xmlns:a16="http://schemas.microsoft.com/office/drawing/2014/main" id="{A0DAC80F-CE5C-9044-BBD6-8505E8DF2F7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8" charset="-128"/>
                <a:cs typeface="+mn-cs"/>
              </a:defRPr>
            </a:lvl1pPr>
          </a:lstStyle>
          <a:p>
            <a:pPr>
              <a:defRPr/>
            </a:pPr>
            <a:endParaRPr lang="en-US"/>
          </a:p>
        </p:txBody>
      </p:sp>
      <p:sp>
        <p:nvSpPr>
          <p:cNvPr id="346121" name="Rectangle 1033">
            <a:extLst>
              <a:ext uri="{FF2B5EF4-FFF2-40B4-BE49-F238E27FC236}">
                <a16:creationId xmlns:a16="http://schemas.microsoft.com/office/drawing/2014/main" id="{D7884C6B-1655-A44A-8368-94E08C494A8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panose="020B0604030504040204" pitchFamily="34" charset="0"/>
              </a:defRPr>
            </a:lvl1pPr>
          </a:lstStyle>
          <a:p>
            <a:pPr>
              <a:defRPr/>
            </a:pPr>
            <a:fld id="{588A700A-3BFA-EE41-87C2-7D2DBD149D0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683"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oup 2">
            <a:extLst>
              <a:ext uri="{FF2B5EF4-FFF2-40B4-BE49-F238E27FC236}">
                <a16:creationId xmlns:a16="http://schemas.microsoft.com/office/drawing/2014/main" id="{325F0F28-3B28-1E4C-A1D8-93ED0D4EDB89}"/>
              </a:ext>
            </a:extLst>
          </p:cNvPr>
          <p:cNvGrpSpPr>
            <a:grpSpLocks/>
          </p:cNvGrpSpPr>
          <p:nvPr/>
        </p:nvGrpSpPr>
        <p:grpSpPr bwMode="auto">
          <a:xfrm>
            <a:off x="457200" y="992188"/>
            <a:ext cx="8153400" cy="1600200"/>
            <a:chOff x="288" y="625"/>
            <a:chExt cx="5136" cy="1008"/>
          </a:xfrm>
        </p:grpSpPr>
        <p:sp>
          <p:nvSpPr>
            <p:cNvPr id="75784" name="Arc 3">
              <a:extLst>
                <a:ext uri="{FF2B5EF4-FFF2-40B4-BE49-F238E27FC236}">
                  <a16:creationId xmlns:a16="http://schemas.microsoft.com/office/drawing/2014/main" id="{A6EC6018-88F3-834A-BD41-26C72F33A882}"/>
                </a:ext>
              </a:extLst>
            </p:cNvPr>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5785" name="Arc 4">
              <a:extLst>
                <a:ext uri="{FF2B5EF4-FFF2-40B4-BE49-F238E27FC236}">
                  <a16:creationId xmlns:a16="http://schemas.microsoft.com/office/drawing/2014/main" id="{CED57C6F-B6D4-CC45-9AF6-2C3CDAF3DBBF}"/>
                </a:ext>
              </a:extLst>
            </p:cNvPr>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5786" name="Arc 5">
              <a:extLst>
                <a:ext uri="{FF2B5EF4-FFF2-40B4-BE49-F238E27FC236}">
                  <a16:creationId xmlns:a16="http://schemas.microsoft.com/office/drawing/2014/main" id="{9F9B37FE-6AA6-4647-B94A-62878F8223BC}"/>
                </a:ext>
              </a:extLst>
            </p:cNvPr>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5787" name="AutoShape 6">
              <a:extLst>
                <a:ext uri="{FF2B5EF4-FFF2-40B4-BE49-F238E27FC236}">
                  <a16:creationId xmlns:a16="http://schemas.microsoft.com/office/drawing/2014/main" id="{F99B2FF0-8B91-8A44-BB75-7F7D3DF57565}"/>
                </a:ext>
              </a:extLst>
            </p:cNvPr>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sp>
        <p:nvSpPr>
          <p:cNvPr id="75779" name="Rectangle 7">
            <a:extLst>
              <a:ext uri="{FF2B5EF4-FFF2-40B4-BE49-F238E27FC236}">
                <a16:creationId xmlns:a16="http://schemas.microsoft.com/office/drawing/2014/main" id="{D84E50EE-84E5-1F49-B3FD-26613227C071}"/>
              </a:ext>
            </a:extLst>
          </p:cNvPr>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75780" name="Rectangle 8">
            <a:extLst>
              <a:ext uri="{FF2B5EF4-FFF2-40B4-BE49-F238E27FC236}">
                <a16:creationId xmlns:a16="http://schemas.microsoft.com/office/drawing/2014/main" id="{81033746-BC57-5940-8480-5F4DDE317681}"/>
              </a:ext>
            </a:extLst>
          </p:cNvPr>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34857" name="Rectangle 9">
            <a:extLst>
              <a:ext uri="{FF2B5EF4-FFF2-40B4-BE49-F238E27FC236}">
                <a16:creationId xmlns:a16="http://schemas.microsoft.com/office/drawing/2014/main" id="{E5EEE80F-3978-9E43-B8C7-A5EB6FA725EE}"/>
              </a:ext>
            </a:extLst>
          </p:cNvPr>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34" charset="0"/>
                <a:ea typeface="+mn-ea"/>
                <a:cs typeface="+mn-cs"/>
              </a:defRPr>
            </a:lvl1pPr>
          </a:lstStyle>
          <a:p>
            <a:pPr>
              <a:defRPr/>
            </a:pPr>
            <a:endParaRPr lang="en-US" altLang="zh-TW"/>
          </a:p>
        </p:txBody>
      </p:sp>
      <p:sp>
        <p:nvSpPr>
          <p:cNvPr id="334858" name="Rectangle 10">
            <a:extLst>
              <a:ext uri="{FF2B5EF4-FFF2-40B4-BE49-F238E27FC236}">
                <a16:creationId xmlns:a16="http://schemas.microsoft.com/office/drawing/2014/main" id="{A6438BE3-707B-7D42-A9B7-11B97F58A871}"/>
              </a:ext>
            </a:extLst>
          </p:cNvPr>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34" charset="0"/>
                <a:ea typeface="+mn-ea"/>
                <a:cs typeface="+mn-cs"/>
              </a:defRPr>
            </a:lvl1pPr>
          </a:lstStyle>
          <a:p>
            <a:pPr>
              <a:defRPr/>
            </a:pPr>
            <a:endParaRPr lang="en-US" altLang="zh-TW"/>
          </a:p>
        </p:txBody>
      </p:sp>
      <p:sp>
        <p:nvSpPr>
          <p:cNvPr id="334859" name="Rectangle 11">
            <a:extLst>
              <a:ext uri="{FF2B5EF4-FFF2-40B4-BE49-F238E27FC236}">
                <a16:creationId xmlns:a16="http://schemas.microsoft.com/office/drawing/2014/main" id="{43B760DB-61E4-6341-93A8-D1407C135B23}"/>
              </a:ext>
            </a:extLst>
          </p:cNvPr>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smtClean="0">
                <a:ea typeface="新細明體" panose="02020500000000000000" pitchFamily="18" charset="-120"/>
              </a:defRPr>
            </a:lvl1pPr>
          </a:lstStyle>
          <a:p>
            <a:pPr>
              <a:defRPr/>
            </a:pPr>
            <a:fld id="{396AAE96-317C-3448-BB9C-49F8229BD8F5}"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46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Lst>
  <p:txStyles>
    <p:titleStyle>
      <a:lvl1pPr algn="r" rtl="0" eaLnBrk="0" fontAlgn="base" hangingPunct="0">
        <a:spcBef>
          <a:spcPct val="0"/>
        </a:spcBef>
        <a:spcAft>
          <a:spcPct val="0"/>
        </a:spcAft>
        <a:defRPr sz="4400" i="1">
          <a:solidFill>
            <a:schemeClr val="tx2"/>
          </a:solidFill>
          <a:latin typeface="+mj-lt"/>
          <a:ea typeface="+mj-ea"/>
          <a:cs typeface="新細明體" charset="0"/>
        </a:defRPr>
      </a:lvl1pPr>
      <a:lvl2pPr algn="r" rtl="0" eaLnBrk="0" fontAlgn="base" hangingPunct="0">
        <a:spcBef>
          <a:spcPct val="0"/>
        </a:spcBef>
        <a:spcAft>
          <a:spcPct val="0"/>
        </a:spcAft>
        <a:defRPr sz="4400" i="1">
          <a:solidFill>
            <a:schemeClr val="tx2"/>
          </a:solidFill>
          <a:latin typeface="Times New Roman" pitchFamily="18" charset="0"/>
          <a:ea typeface="新細明體" pitchFamily="8" charset="-120"/>
          <a:cs typeface="新細明體" charset="0"/>
        </a:defRPr>
      </a:lvl2pPr>
      <a:lvl3pPr algn="r" rtl="0" eaLnBrk="0" fontAlgn="base" hangingPunct="0">
        <a:spcBef>
          <a:spcPct val="0"/>
        </a:spcBef>
        <a:spcAft>
          <a:spcPct val="0"/>
        </a:spcAft>
        <a:defRPr sz="4400" i="1">
          <a:solidFill>
            <a:schemeClr val="tx2"/>
          </a:solidFill>
          <a:latin typeface="Times New Roman" pitchFamily="18" charset="0"/>
          <a:ea typeface="新細明體" pitchFamily="8" charset="-120"/>
          <a:cs typeface="新細明體" charset="0"/>
        </a:defRPr>
      </a:lvl3pPr>
      <a:lvl4pPr algn="r" rtl="0" eaLnBrk="0" fontAlgn="base" hangingPunct="0">
        <a:spcBef>
          <a:spcPct val="0"/>
        </a:spcBef>
        <a:spcAft>
          <a:spcPct val="0"/>
        </a:spcAft>
        <a:defRPr sz="4400" i="1">
          <a:solidFill>
            <a:schemeClr val="tx2"/>
          </a:solidFill>
          <a:latin typeface="Times New Roman" pitchFamily="18" charset="0"/>
          <a:ea typeface="新細明體" pitchFamily="8" charset="-120"/>
          <a:cs typeface="新細明體" charset="0"/>
        </a:defRPr>
      </a:lvl4pPr>
      <a:lvl5pPr algn="r" rtl="0" eaLnBrk="0" fontAlgn="base" hangingPunct="0">
        <a:spcBef>
          <a:spcPct val="0"/>
        </a:spcBef>
        <a:spcAft>
          <a:spcPct val="0"/>
        </a:spcAft>
        <a:defRPr sz="4400" i="1">
          <a:solidFill>
            <a:schemeClr val="tx2"/>
          </a:solidFill>
          <a:latin typeface="Times New Roman" pitchFamily="18" charset="0"/>
          <a:ea typeface="新細明體" pitchFamily="8" charset="-120"/>
          <a:cs typeface="新細明體" charset="0"/>
        </a:defRPr>
      </a:lvl5pPr>
      <a:lvl6pPr marL="457200" algn="r" rtl="0" fontAlgn="base">
        <a:spcBef>
          <a:spcPct val="0"/>
        </a:spcBef>
        <a:spcAft>
          <a:spcPct val="0"/>
        </a:spcAft>
        <a:defRPr sz="4400" i="1">
          <a:solidFill>
            <a:schemeClr val="tx2"/>
          </a:solidFill>
          <a:latin typeface="Times New Roman" pitchFamily="18" charset="0"/>
          <a:ea typeface="新細明體" pitchFamily="8" charset="-120"/>
        </a:defRPr>
      </a:lvl6pPr>
      <a:lvl7pPr marL="914400" algn="r" rtl="0" fontAlgn="base">
        <a:spcBef>
          <a:spcPct val="0"/>
        </a:spcBef>
        <a:spcAft>
          <a:spcPct val="0"/>
        </a:spcAft>
        <a:defRPr sz="4400" i="1">
          <a:solidFill>
            <a:schemeClr val="tx2"/>
          </a:solidFill>
          <a:latin typeface="Times New Roman" pitchFamily="18" charset="0"/>
          <a:ea typeface="新細明體" pitchFamily="8" charset="-120"/>
        </a:defRPr>
      </a:lvl7pPr>
      <a:lvl8pPr marL="1371600" algn="r" rtl="0" fontAlgn="base">
        <a:spcBef>
          <a:spcPct val="0"/>
        </a:spcBef>
        <a:spcAft>
          <a:spcPct val="0"/>
        </a:spcAft>
        <a:defRPr sz="4400" i="1">
          <a:solidFill>
            <a:schemeClr val="tx2"/>
          </a:solidFill>
          <a:latin typeface="Times New Roman" pitchFamily="18" charset="0"/>
          <a:ea typeface="新細明體" pitchFamily="8" charset="-120"/>
        </a:defRPr>
      </a:lvl8pPr>
      <a:lvl9pPr marL="1828800" algn="r" rtl="0" fontAlgn="base">
        <a:spcBef>
          <a:spcPct val="0"/>
        </a:spcBef>
        <a:spcAft>
          <a:spcPct val="0"/>
        </a:spcAft>
        <a:defRPr sz="4400" i="1">
          <a:solidFill>
            <a:schemeClr val="tx2"/>
          </a:solidFill>
          <a:latin typeface="Times New Roman" pitchFamily="18" charset="0"/>
          <a:ea typeface="新細明體" pitchFamily="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新細明體"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新細明體"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新細明體"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新細明體"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C01D0BA-C6C6-1442-A9AF-99681C9449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3">
            <a:extLst>
              <a:ext uri="{FF2B5EF4-FFF2-40B4-BE49-F238E27FC236}">
                <a16:creationId xmlns:a16="http://schemas.microsoft.com/office/drawing/2014/main" id="{34A45612-9DE3-D241-BCE2-A15B3FFAAF2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1290B38-497E-6842-8301-1732566034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8" charset="-128"/>
                <a:cs typeface="+mn-cs"/>
              </a:defRPr>
            </a:lvl1pPr>
          </a:lstStyle>
          <a:p>
            <a:pPr>
              <a:defRPr/>
            </a:pPr>
            <a:endParaRPr lang="en-US"/>
          </a:p>
        </p:txBody>
      </p:sp>
      <p:sp>
        <p:nvSpPr>
          <p:cNvPr id="94213" name="Rectangle 5">
            <a:extLst>
              <a:ext uri="{FF2B5EF4-FFF2-40B4-BE49-F238E27FC236}">
                <a16:creationId xmlns:a16="http://schemas.microsoft.com/office/drawing/2014/main" id="{EB805776-68B1-0B41-9BCA-3BE18A53184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8" charset="-128"/>
                <a:cs typeface="+mn-cs"/>
              </a:defRPr>
            </a:lvl1pPr>
          </a:lstStyle>
          <a:p>
            <a:pPr>
              <a:defRPr/>
            </a:pPr>
            <a:endParaRPr lang="en-US"/>
          </a:p>
        </p:txBody>
      </p:sp>
      <p:sp>
        <p:nvSpPr>
          <p:cNvPr id="94214" name="Rectangle 6">
            <a:extLst>
              <a:ext uri="{FF2B5EF4-FFF2-40B4-BE49-F238E27FC236}">
                <a16:creationId xmlns:a16="http://schemas.microsoft.com/office/drawing/2014/main" id="{77905B29-2B0D-F84D-BA71-F9A6A3C286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AE0F9564-4B24-A147-9480-B5D896AC95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6.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4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6.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46.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4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50.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34.xml"/><Relationship Id="rId1" Type="http://schemas.openxmlformats.org/officeDocument/2006/relationships/slideLayout" Target="../slideLayouts/slideLayout15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4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146.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56.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50.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89.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79.xml"/><Relationship Id="rId4" Type="http://schemas.openxmlformats.org/officeDocument/2006/relationships/hyperlink" Target="http://www.pauljab.net/temple/TemplePicture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79.xml"/><Relationship Id="rId4" Type="http://schemas.openxmlformats.org/officeDocument/2006/relationships/hyperlink" Target="http://www.antipas.org/bible_study_aids/subjects/ezekiels_temple/ezekiels_temple.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8.xml"/><Relationship Id="rId5" Type="http://schemas.openxmlformats.org/officeDocument/2006/relationships/image" Target="../media/image26.jpeg"/><Relationship Id="rId4" Type="http://schemas.openxmlformats.org/officeDocument/2006/relationships/hyperlink" Target="http://www.mustardseed.net/html/pjrutmtd.html"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02.emf"/><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8.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168.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6.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ath of Christ 038">
            <a:extLst>
              <a:ext uri="{FF2B5EF4-FFF2-40B4-BE49-F238E27FC236}">
                <a16:creationId xmlns:a16="http://schemas.microsoft.com/office/drawing/2014/main" id="{6B93C551-CF94-1C4F-BFCA-E8EEAB3E7D7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3">
            <a:extLst>
              <a:ext uri="{FF2B5EF4-FFF2-40B4-BE49-F238E27FC236}">
                <a16:creationId xmlns:a16="http://schemas.microsoft.com/office/drawing/2014/main" id="{0C7B96E0-63C6-034A-BF89-E7E9B383617C}"/>
              </a:ext>
            </a:extLst>
          </p:cNvPr>
          <p:cNvSpPr>
            <a:spLocks noGrp="1" noChangeArrowheads="1"/>
          </p:cNvSpPr>
          <p:nvPr>
            <p:ph type="title" idx="4294967295"/>
          </p:nvPr>
        </p:nvSpPr>
        <p:spPr>
          <a:xfrm>
            <a:off x="228600" y="0"/>
            <a:ext cx="8763000" cy="1219200"/>
          </a:xfrm>
        </p:spPr>
        <p:txBody>
          <a:bodyPr/>
          <a:lstStyle/>
          <a:p>
            <a:pPr eaLnBrk="1" hangingPunct="1"/>
            <a:r>
              <a:rPr lang="en-US" altLang="en-US" sz="4800">
                <a:solidFill>
                  <a:schemeClr val="bg1"/>
                </a:solidFill>
              </a:rPr>
              <a:t>Địa lý hiện tại và Tương lai</a:t>
            </a:r>
            <a:endParaRPr lang="en-US" altLang="en-US">
              <a:solidFill>
                <a:schemeClr val="bg1"/>
              </a:solidFill>
            </a:endParaRPr>
          </a:p>
        </p:txBody>
      </p:sp>
      <p:sp>
        <p:nvSpPr>
          <p:cNvPr id="153603" name="Rectangle 4">
            <a:extLst>
              <a:ext uri="{FF2B5EF4-FFF2-40B4-BE49-F238E27FC236}">
                <a16:creationId xmlns:a16="http://schemas.microsoft.com/office/drawing/2014/main" id="{D351BC4E-8A86-814F-BEEE-4F24BE2AA4AE}"/>
              </a:ext>
            </a:extLst>
          </p:cNvPr>
          <p:cNvSpPr>
            <a:spLocks noChangeArrowheads="1"/>
          </p:cNvSpPr>
          <p:nvPr/>
        </p:nvSpPr>
        <p:spPr bwMode="auto">
          <a:xfrm>
            <a:off x="990600" y="4267200"/>
            <a:ext cx="7391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800">
                <a:solidFill>
                  <a:schemeClr val="bg1"/>
                </a:solidFill>
              </a:rPr>
              <a:t>Jerusalem</a:t>
            </a:r>
            <a:br>
              <a:rPr lang="en-US" altLang="en-US" sz="4800">
                <a:solidFill>
                  <a:schemeClr val="bg1"/>
                </a:solidFill>
              </a:rPr>
            </a:br>
            <a:r>
              <a:rPr lang="en-US" altLang="en-US" sz="4800">
                <a:solidFill>
                  <a:schemeClr val="bg1"/>
                </a:solidFill>
              </a:rPr>
              <a:t>Israel</a:t>
            </a:r>
            <a:br>
              <a:rPr lang="en-US" altLang="en-US" sz="4800">
                <a:solidFill>
                  <a:schemeClr val="bg1"/>
                </a:solidFill>
              </a:rPr>
            </a:br>
            <a:r>
              <a:rPr lang="en-US" altLang="en-US" sz="4800">
                <a:solidFill>
                  <a:schemeClr val="bg1"/>
                </a:solidFill>
              </a:rPr>
              <a:t>Thế giới</a:t>
            </a:r>
          </a:p>
        </p:txBody>
      </p:sp>
      <p:sp>
        <p:nvSpPr>
          <p:cNvPr id="6" name="Text Box 5">
            <a:extLst>
              <a:ext uri="{FF2B5EF4-FFF2-40B4-BE49-F238E27FC236}">
                <a16:creationId xmlns:a16="http://schemas.microsoft.com/office/drawing/2014/main" id="{784CB4C4-386E-414B-A0D8-0A4AB86072B8}"/>
              </a:ext>
            </a:extLst>
          </p:cNvPr>
          <p:cNvSpPr txBox="1">
            <a:spLocks noChangeArrowheads="1"/>
          </p:cNvSpPr>
          <p:nvPr/>
        </p:nvSpPr>
        <p:spPr bwMode="auto">
          <a:xfrm>
            <a:off x="-25400" y="6515100"/>
            <a:ext cx="9169400" cy="338138"/>
          </a:xfrm>
          <a:prstGeom prst="rect">
            <a:avLst/>
          </a:prstGeom>
          <a:solidFill>
            <a:srgbClr val="000000"/>
          </a:solidFill>
          <a:ln w="9525">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600" b="1" kern="0" dirty="0" err="1">
                <a:solidFill>
                  <a:srgbClr val="FFFFFF"/>
                </a:solidFill>
                <a:cs typeface="Arial" charset="0"/>
              </a:rPr>
              <a:t>Tiến</a:t>
            </a:r>
            <a:r>
              <a:rPr lang="en-US" sz="1600" b="1" kern="0" dirty="0">
                <a:solidFill>
                  <a:srgbClr val="FFFFFF"/>
                </a:solidFill>
                <a:cs typeface="Arial" charset="0"/>
              </a:rPr>
              <a:t> </a:t>
            </a:r>
            <a:r>
              <a:rPr lang="en-US" sz="1600" b="1" kern="0" dirty="0" err="1">
                <a:solidFill>
                  <a:srgbClr val="FFFFFF"/>
                </a:solidFill>
                <a:cs typeface="Arial" charset="0"/>
              </a:rPr>
              <a:t>sĩ</a:t>
            </a:r>
            <a:r>
              <a:rPr lang="en-US" sz="1600" b="1" kern="0" dirty="0">
                <a:solidFill>
                  <a:srgbClr val="FFFFFF"/>
                </a:solidFill>
                <a:cs typeface="Arial" charset="0"/>
              </a:rPr>
              <a:t> Rick Griffith • </a:t>
            </a:r>
            <a:r>
              <a:rPr lang="en-US" sz="1600" b="1" kern="0" dirty="0" err="1">
                <a:solidFill>
                  <a:srgbClr val="FFFFFF"/>
                </a:solidFill>
                <a:cs typeface="Arial" charset="0"/>
              </a:rPr>
              <a:t>Trường</a:t>
            </a:r>
            <a:r>
              <a:rPr lang="en-US" sz="1600" b="1" kern="0" dirty="0">
                <a:solidFill>
                  <a:srgbClr val="FFFFFF"/>
                </a:solidFill>
                <a:cs typeface="Arial" charset="0"/>
              </a:rPr>
              <a:t> Kinh </a:t>
            </a:r>
            <a:r>
              <a:rPr lang="en-US" sz="1600" b="1" kern="0" dirty="0" err="1">
                <a:solidFill>
                  <a:srgbClr val="FFFFFF"/>
                </a:solidFill>
                <a:cs typeface="Arial" charset="0"/>
              </a:rPr>
              <a:t>Thánh</a:t>
            </a:r>
            <a:r>
              <a:rPr lang="en-US" sz="1600" b="1" kern="0" dirty="0">
                <a:solidFill>
                  <a:srgbClr val="FFFFFF"/>
                </a:solidFill>
                <a:cs typeface="Arial" charset="0"/>
              </a:rPr>
              <a:t> Singapore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58">
            <a:extLst>
              <a:ext uri="{FF2B5EF4-FFF2-40B4-BE49-F238E27FC236}">
                <a16:creationId xmlns:a16="http://schemas.microsoft.com/office/drawing/2014/main" id="{75EF3455-0A42-5B41-8DE6-CDB6018B407A}"/>
              </a:ext>
            </a:extLst>
          </p:cNvPr>
          <p:cNvGrpSpPr>
            <a:grpSpLocks/>
          </p:cNvGrpSpPr>
          <p:nvPr/>
        </p:nvGrpSpPr>
        <p:grpSpPr bwMode="auto">
          <a:xfrm>
            <a:off x="4568825" y="0"/>
            <a:ext cx="4575175" cy="6934200"/>
            <a:chOff x="2878" y="0"/>
            <a:chExt cx="2882" cy="4368"/>
          </a:xfrm>
        </p:grpSpPr>
        <p:pic>
          <p:nvPicPr>
            <p:cNvPr id="172039" name="Picture 41" descr="Blank 8">
              <a:extLst>
                <a:ext uri="{FF2B5EF4-FFF2-40B4-BE49-F238E27FC236}">
                  <a16:creationId xmlns:a16="http://schemas.microsoft.com/office/drawing/2014/main" id="{4DFDF1BB-04C6-444B-878D-1270C35EB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Rectangle 42">
              <a:extLst>
                <a:ext uri="{FF2B5EF4-FFF2-40B4-BE49-F238E27FC236}">
                  <a16:creationId xmlns:a16="http://schemas.microsoft.com/office/drawing/2014/main" id="{97D54226-3BFF-F44B-AACC-52605497BAF4}"/>
                </a:ext>
              </a:extLst>
            </p:cNvPr>
            <p:cNvSpPr>
              <a:spLocks noChangeArrowheads="1"/>
            </p:cNvSpPr>
            <p:nvPr/>
          </p:nvSpPr>
          <p:spPr bwMode="auto">
            <a:xfrm>
              <a:off x="2926" y="576"/>
              <a:ext cx="158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eaLnBrk="1" hangingPunct="1">
                <a:spcBef>
                  <a:spcPct val="0"/>
                </a:spcBef>
                <a:buClrTx/>
                <a:buSzTx/>
                <a:buFontTx/>
                <a:buNone/>
              </a:pPr>
              <a:r>
                <a:rPr lang="en-US" altLang="en-US" sz="2800">
                  <a:solidFill>
                    <a:schemeClr val="bg2"/>
                  </a:solidFill>
                  <a:latin typeface="Arial Black" panose="020B0604020202020204" pitchFamily="34" charset="0"/>
                </a:rPr>
                <a:t>Israel Thiên hi niên</a:t>
              </a:r>
              <a:br>
                <a:rPr lang="en-US" altLang="en-US" sz="2800">
                  <a:solidFill>
                    <a:schemeClr val="bg2"/>
                  </a:solidFill>
                  <a:latin typeface="Arial Black" panose="020B0604020202020204" pitchFamily="34" charset="0"/>
                </a:rPr>
              </a:br>
              <a:r>
                <a:rPr lang="en-US" altLang="en-US" sz="2800">
                  <a:solidFill>
                    <a:schemeClr val="bg2"/>
                  </a:solidFill>
                  <a:latin typeface="Arial Black" panose="020B0604020202020204" pitchFamily="34" charset="0"/>
                </a:rPr>
                <a:t>(Êxê 47-48)</a:t>
              </a:r>
            </a:p>
          </p:txBody>
        </p:sp>
        <p:sp>
          <p:nvSpPr>
            <p:cNvPr id="172041" name="Text Box 45">
              <a:extLst>
                <a:ext uri="{FF2B5EF4-FFF2-40B4-BE49-F238E27FC236}">
                  <a16:creationId xmlns:a16="http://schemas.microsoft.com/office/drawing/2014/main" id="{301C4518-1215-A640-AA87-2378D8F864E2}"/>
                </a:ext>
              </a:extLst>
            </p:cNvPr>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Đan</a:t>
              </a:r>
            </a:p>
          </p:txBody>
        </p:sp>
        <p:sp>
          <p:nvSpPr>
            <p:cNvPr id="172042" name="Text Box 46">
              <a:extLst>
                <a:ext uri="{FF2B5EF4-FFF2-40B4-BE49-F238E27FC236}">
                  <a16:creationId xmlns:a16="http://schemas.microsoft.com/office/drawing/2014/main" id="{C247A133-C31B-F940-98ED-C074003424DE}"/>
                </a:ext>
              </a:extLst>
            </p:cNvPr>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Ase</a:t>
              </a:r>
            </a:p>
          </p:txBody>
        </p:sp>
        <p:sp>
          <p:nvSpPr>
            <p:cNvPr id="172043" name="Text Box 47">
              <a:extLst>
                <a:ext uri="{FF2B5EF4-FFF2-40B4-BE49-F238E27FC236}">
                  <a16:creationId xmlns:a16="http://schemas.microsoft.com/office/drawing/2014/main" id="{1E9E2AE1-18E8-9844-8161-10B4895F93E7}"/>
                </a:ext>
              </a:extLst>
            </p:cNvPr>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Néptali</a:t>
              </a:r>
            </a:p>
          </p:txBody>
        </p:sp>
        <p:sp>
          <p:nvSpPr>
            <p:cNvPr id="172044" name="Text Box 48">
              <a:extLst>
                <a:ext uri="{FF2B5EF4-FFF2-40B4-BE49-F238E27FC236}">
                  <a16:creationId xmlns:a16="http://schemas.microsoft.com/office/drawing/2014/main" id="{FECDEE37-27FF-1544-A019-455247867C25}"/>
                </a:ext>
              </a:extLst>
            </p:cNvPr>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Manase</a:t>
              </a:r>
            </a:p>
          </p:txBody>
        </p:sp>
        <p:sp>
          <p:nvSpPr>
            <p:cNvPr id="172045" name="Text Box 49">
              <a:extLst>
                <a:ext uri="{FF2B5EF4-FFF2-40B4-BE49-F238E27FC236}">
                  <a16:creationId xmlns:a16="http://schemas.microsoft.com/office/drawing/2014/main" id="{4CFE1362-DDC7-2C42-B07D-ECBFE00274D8}"/>
                </a:ext>
              </a:extLst>
            </p:cNvPr>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Epraim</a:t>
              </a:r>
            </a:p>
          </p:txBody>
        </p:sp>
        <p:sp>
          <p:nvSpPr>
            <p:cNvPr id="172046" name="Text Box 50">
              <a:extLst>
                <a:ext uri="{FF2B5EF4-FFF2-40B4-BE49-F238E27FC236}">
                  <a16:creationId xmlns:a16="http://schemas.microsoft.com/office/drawing/2014/main" id="{02AC5FDD-7A54-2545-AA54-2D0603FAA61F}"/>
                </a:ext>
              </a:extLst>
            </p:cNvPr>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Rubên</a:t>
              </a:r>
            </a:p>
          </p:txBody>
        </p:sp>
        <p:sp>
          <p:nvSpPr>
            <p:cNvPr id="172047" name="Text Box 51">
              <a:extLst>
                <a:ext uri="{FF2B5EF4-FFF2-40B4-BE49-F238E27FC236}">
                  <a16:creationId xmlns:a16="http://schemas.microsoft.com/office/drawing/2014/main" id="{CCB81C73-EC38-5A4E-BACB-CE1A0193E84C}"/>
                </a:ext>
              </a:extLst>
            </p:cNvPr>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Giuđa</a:t>
              </a:r>
            </a:p>
          </p:txBody>
        </p:sp>
        <p:sp>
          <p:nvSpPr>
            <p:cNvPr id="172048" name="Text Box 52">
              <a:extLst>
                <a:ext uri="{FF2B5EF4-FFF2-40B4-BE49-F238E27FC236}">
                  <a16:creationId xmlns:a16="http://schemas.microsoft.com/office/drawing/2014/main" id="{447189FD-4BA9-044D-A678-036DC84E4454}"/>
                </a:ext>
              </a:extLst>
            </p:cNvPr>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1600" b="1">
                  <a:solidFill>
                    <a:schemeClr val="bg2"/>
                  </a:solidFill>
                  <a:latin typeface="Arial" panose="020B0604020202020204" pitchFamily="34" charset="0"/>
                </a:rPr>
                <a:t>Lãnh đạo &amp; Đền thờ</a:t>
              </a:r>
            </a:p>
          </p:txBody>
        </p:sp>
        <p:sp>
          <p:nvSpPr>
            <p:cNvPr id="172049" name="Text Box 53">
              <a:extLst>
                <a:ext uri="{FF2B5EF4-FFF2-40B4-BE49-F238E27FC236}">
                  <a16:creationId xmlns:a16="http://schemas.microsoft.com/office/drawing/2014/main" id="{31664425-62D1-7246-9E0C-6DFC5EBDEDCF}"/>
                </a:ext>
              </a:extLst>
            </p:cNvPr>
            <p:cNvSpPr txBox="1">
              <a:spLocks noChangeArrowheads="1"/>
            </p:cNvSpPr>
            <p:nvPr/>
          </p:nvSpPr>
          <p:spPr bwMode="auto">
            <a:xfrm>
              <a:off x="3696" y="3120"/>
              <a:ext cx="124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Bengiamin</a:t>
              </a:r>
            </a:p>
          </p:txBody>
        </p:sp>
        <p:sp>
          <p:nvSpPr>
            <p:cNvPr id="172050" name="Text Box 54">
              <a:extLst>
                <a:ext uri="{FF2B5EF4-FFF2-40B4-BE49-F238E27FC236}">
                  <a16:creationId xmlns:a16="http://schemas.microsoft.com/office/drawing/2014/main" id="{879E788F-3F4E-A244-86D9-4A8B50605547}"/>
                </a:ext>
              </a:extLst>
            </p:cNvPr>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Simeon</a:t>
              </a:r>
            </a:p>
          </p:txBody>
        </p:sp>
        <p:sp>
          <p:nvSpPr>
            <p:cNvPr id="172051" name="Text Box 55">
              <a:extLst>
                <a:ext uri="{FF2B5EF4-FFF2-40B4-BE49-F238E27FC236}">
                  <a16:creationId xmlns:a16="http://schemas.microsoft.com/office/drawing/2014/main" id="{4D029344-025C-9F40-B41D-B5FDD19B5A2E}"/>
                </a:ext>
              </a:extLst>
            </p:cNvPr>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Ysaca</a:t>
              </a:r>
            </a:p>
          </p:txBody>
        </p:sp>
        <p:sp>
          <p:nvSpPr>
            <p:cNvPr id="172052" name="Text Box 56">
              <a:extLst>
                <a:ext uri="{FF2B5EF4-FFF2-40B4-BE49-F238E27FC236}">
                  <a16:creationId xmlns:a16="http://schemas.microsoft.com/office/drawing/2014/main" id="{211F92B0-F614-5946-853D-C0DD1F70ADBF}"/>
                </a:ext>
              </a:extLst>
            </p:cNvPr>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Sabulôn</a:t>
              </a:r>
            </a:p>
          </p:txBody>
        </p:sp>
        <p:sp>
          <p:nvSpPr>
            <p:cNvPr id="172053" name="Text Box 57">
              <a:extLst>
                <a:ext uri="{FF2B5EF4-FFF2-40B4-BE49-F238E27FC236}">
                  <a16:creationId xmlns:a16="http://schemas.microsoft.com/office/drawing/2014/main" id="{95F72ECE-A2A3-4146-AED5-B1C161C97D19}"/>
                </a:ext>
              </a:extLst>
            </p:cNvPr>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Gát</a:t>
              </a:r>
            </a:p>
          </p:txBody>
        </p:sp>
      </p:grpSp>
      <p:pic>
        <p:nvPicPr>
          <p:cNvPr id="172035" name="Picture 2">
            <a:extLst>
              <a:ext uri="{FF2B5EF4-FFF2-40B4-BE49-F238E27FC236}">
                <a16:creationId xmlns:a16="http://schemas.microsoft.com/office/drawing/2014/main" id="{DE1B922F-C09E-8744-8D95-F2494755F957}"/>
              </a:ext>
            </a:extLst>
          </p:cNvPr>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6200" y="0"/>
            <a:ext cx="4800600" cy="6858000"/>
          </a:xfrm>
          <a:ln w="57150">
            <a:solidFill>
              <a:schemeClr val="bg2"/>
            </a:solidFill>
          </a:ln>
        </p:spPr>
      </p:pic>
      <p:sp>
        <p:nvSpPr>
          <p:cNvPr id="383016" name="Rectangle 40">
            <a:extLst>
              <a:ext uri="{FF2B5EF4-FFF2-40B4-BE49-F238E27FC236}">
                <a16:creationId xmlns:a16="http://schemas.microsoft.com/office/drawing/2014/main" id="{07BDC0D4-0189-A641-AB1E-7ABC032C20FB}"/>
              </a:ext>
            </a:extLst>
          </p:cNvPr>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altLang="en-US">
                <a:ea typeface="ＭＳ Ｐゴシック" panose="020B0600070205080204" pitchFamily="34" charset="-128"/>
              </a:rPr>
              <a:t>Phân định lại bộ tộc</a:t>
            </a:r>
          </a:p>
        </p:txBody>
      </p:sp>
      <p:sp>
        <p:nvSpPr>
          <p:cNvPr id="172037" name="Rectangle 43">
            <a:extLst>
              <a:ext uri="{FF2B5EF4-FFF2-40B4-BE49-F238E27FC236}">
                <a16:creationId xmlns:a16="http://schemas.microsoft.com/office/drawing/2014/main" id="{FF52B5B7-422D-4F4B-B725-219E37F0A0EC}"/>
              </a:ext>
            </a:extLst>
          </p:cNvPr>
          <p:cNvSpPr>
            <a:spLocks noChangeArrowheads="1"/>
          </p:cNvSpPr>
          <p:nvPr/>
        </p:nvSpPr>
        <p:spPr bwMode="auto">
          <a:xfrm>
            <a:off x="-76200" y="838200"/>
            <a:ext cx="2438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eaLnBrk="1" hangingPunct="1">
              <a:spcBef>
                <a:spcPct val="0"/>
              </a:spcBef>
              <a:buClrTx/>
              <a:buSzTx/>
              <a:buFontTx/>
              <a:buNone/>
            </a:pPr>
            <a:r>
              <a:rPr lang="en-US" altLang="en-US" sz="2800">
                <a:solidFill>
                  <a:schemeClr val="bg2"/>
                </a:solidFill>
                <a:latin typeface="Arial Black" panose="020B0604020202020204" pitchFamily="34" charset="0"/>
              </a:rPr>
              <a:t>Sau khi chinh phục</a:t>
            </a:r>
            <a:br>
              <a:rPr lang="en-US" altLang="en-US" sz="2800">
                <a:solidFill>
                  <a:schemeClr val="bg2"/>
                </a:solidFill>
                <a:latin typeface="Arial Black" panose="020B0604020202020204" pitchFamily="34" charset="0"/>
              </a:rPr>
            </a:br>
            <a:r>
              <a:rPr lang="en-US" altLang="en-US" sz="2800">
                <a:solidFill>
                  <a:schemeClr val="bg2"/>
                </a:solidFill>
                <a:latin typeface="Arial Black" panose="020B0604020202020204" pitchFamily="34" charset="0"/>
              </a:rPr>
              <a:t>(Giôsuê 13)</a:t>
            </a:r>
          </a:p>
        </p:txBody>
      </p:sp>
      <p:sp>
        <p:nvSpPr>
          <p:cNvPr id="172038" name="Text Box 44">
            <a:extLst>
              <a:ext uri="{FF2B5EF4-FFF2-40B4-BE49-F238E27FC236}">
                <a16:creationId xmlns:a16="http://schemas.microsoft.com/office/drawing/2014/main" id="{B95AF108-E186-A242-A62A-F49F88920CF7}"/>
              </a:ext>
            </a:extLst>
          </p:cNvPr>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SzTx/>
              <a:buFontTx/>
              <a:buNone/>
            </a:pPr>
            <a:r>
              <a:rPr lang="en-US" altLang="en-US" sz="2400" b="1">
                <a:solidFill>
                  <a:schemeClr val="bg2"/>
                </a:solidFill>
                <a:latin typeface="Arial" panose="020B0604020202020204" pitchFamily="34" charset="0"/>
              </a:rPr>
              <a:t>210</a:t>
            </a:r>
          </a:p>
          <a:p>
            <a:pPr algn="ctr">
              <a:spcBef>
                <a:spcPct val="0"/>
              </a:spcBef>
              <a:buClrTx/>
              <a:buSzTx/>
              <a:buFontTx/>
              <a:buNone/>
            </a:pPr>
            <a:r>
              <a:rPr lang="en-US" altLang="en-US" sz="2400" b="1">
                <a:solidFill>
                  <a:schemeClr val="bg2"/>
                </a:solidFill>
                <a:latin typeface="Arial" panose="020B0604020202020204" pitchFamily="34" charset="0"/>
              </a:rPr>
              <a:t>211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a:extLst>
              <a:ext uri="{FF2B5EF4-FFF2-40B4-BE49-F238E27FC236}">
                <a16:creationId xmlns:a16="http://schemas.microsoft.com/office/drawing/2014/main" id="{D62BD1E4-E71C-064E-BED5-71D85955C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7" name="Rectangle 3">
            <a:extLst>
              <a:ext uri="{FF2B5EF4-FFF2-40B4-BE49-F238E27FC236}">
                <a16:creationId xmlns:a16="http://schemas.microsoft.com/office/drawing/2014/main" id="{6357DA0B-3F16-4445-8164-26AA2AD9F9E2}"/>
              </a:ext>
            </a:extLst>
          </p:cNvPr>
          <p:cNvSpPr>
            <a:spLocks noGrp="1" noChangeArrowheads="1"/>
          </p:cNvSpPr>
          <p:nvPr>
            <p:ph type="title"/>
          </p:nvPr>
        </p:nvSpPr>
        <p:spPr>
          <a:xfrm>
            <a:off x="4343400" y="152400"/>
            <a:ext cx="3581400" cy="1447800"/>
          </a:xfrm>
          <a:solidFill>
            <a:schemeClr val="bg1"/>
          </a:solidFill>
          <a:effectLst>
            <a:outerShdw blurRad="63500" dist="35921" dir="2700000" algn="ctr" rotWithShape="0">
              <a:schemeClr val="bg2"/>
            </a:outerShdw>
          </a:effectLst>
        </p:spPr>
        <p:txBody>
          <a:bodyPr/>
          <a:lstStyle/>
          <a:p>
            <a:pPr eaLnBrk="1" hangingPunct="1">
              <a:defRPr/>
            </a:pPr>
            <a:r>
              <a:rPr lang="en-US" sz="4000">
                <a:cs typeface="+mj-cs"/>
              </a:rPr>
              <a:t>Bản đồ Jerusalem Khảm </a:t>
            </a:r>
          </a:p>
        </p:txBody>
      </p:sp>
      <p:pic>
        <p:nvPicPr>
          <p:cNvPr id="174083" name="Picture 6" descr="cardo">
            <a:extLst>
              <a:ext uri="{FF2B5EF4-FFF2-40B4-BE49-F238E27FC236}">
                <a16:creationId xmlns:a16="http://schemas.microsoft.com/office/drawing/2014/main" id="{20B62031-D676-2B48-BB57-981D35898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
        <p:nvSpPr>
          <p:cNvPr id="174084" name="Text Box 7">
            <a:extLst>
              <a:ext uri="{FF2B5EF4-FFF2-40B4-BE49-F238E27FC236}">
                <a16:creationId xmlns:a16="http://schemas.microsoft.com/office/drawing/2014/main" id="{28005F09-D2F3-0F42-97E0-0FCD4A46FEB2}"/>
              </a:ext>
            </a:extLst>
          </p:cNvPr>
          <p:cNvSpPr txBox="1">
            <a:spLocks noChangeArrowheads="1"/>
          </p:cNvSpPr>
          <p:nvPr/>
        </p:nvSpPr>
        <p:spPr bwMode="auto">
          <a:xfrm>
            <a:off x="365125" y="2911475"/>
            <a:ext cx="2193925" cy="5794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itchFamily="2" charset="2"/>
              <a:buBlip>
                <a:blip r:embed="rId5"/>
              </a:buBlip>
              <a:defRPr sz="3200">
                <a:solidFill>
                  <a:schemeClr val="tx1"/>
                </a:solidFill>
                <a:latin typeface="Arial Narrow" panose="020B0604020202020204" pitchFamily="34" charset="0"/>
                <a:ea typeface="ＭＳ Ｐゴシック" panose="020B0600070205080204" pitchFamily="34" charset="-128"/>
              </a:defRPr>
            </a:lvl1pPr>
            <a:lvl2pPr marL="742950" indent="-285750">
              <a:spcBef>
                <a:spcPct val="20000"/>
              </a:spcBef>
              <a:buClr>
                <a:schemeClr val="accent1"/>
              </a:buClr>
              <a:buSzPct val="75000"/>
              <a:buFont typeface="Wingdings" pitchFamily="2" charset="2"/>
              <a:buBlip>
                <a:blip r:embed="rId6"/>
              </a:buBlip>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lr>
                <a:schemeClr val="hlink"/>
              </a:buClr>
              <a:buSzPct val="60000"/>
              <a:buFont typeface="Wingdings" pitchFamily="2" charset="2"/>
              <a:buChar char="l"/>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ClrTx/>
              <a:buSzTx/>
              <a:buFontTx/>
              <a:buNone/>
            </a:pPr>
            <a:r>
              <a:rPr lang="en-US" altLang="en-US" b="1">
                <a:latin typeface="Arial" panose="020B0604020202020204" pitchFamily="34" charset="0"/>
              </a:rPr>
              <a:t>The Cardo</a:t>
            </a:r>
            <a:endParaRPr lang="en-US" altLang="en-US" sz="2400">
              <a:latin typeface="Arial" panose="020B0604020202020204" pitchFamily="34" charset="0"/>
            </a:endParaRPr>
          </a:p>
        </p:txBody>
      </p:sp>
      <p:sp>
        <p:nvSpPr>
          <p:cNvPr id="472072" name="Rectangle 8">
            <a:extLst>
              <a:ext uri="{FF2B5EF4-FFF2-40B4-BE49-F238E27FC236}">
                <a16:creationId xmlns:a16="http://schemas.microsoft.com/office/drawing/2014/main" id="{E1E0704B-676F-2F4A-A8F8-C8EB9C42CBF4}"/>
              </a:ext>
            </a:extLst>
          </p:cNvPr>
          <p:cNvSpPr>
            <a:spLocks noChangeArrowheads="1"/>
          </p:cNvSpPr>
          <p:nvPr/>
        </p:nvSpPr>
        <p:spPr bwMode="auto">
          <a:xfrm>
            <a:off x="4191000" y="1752600"/>
            <a:ext cx="3581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2"/>
              </a:buClr>
              <a:buSzPct val="80000"/>
              <a:buFont typeface="Wingdings" pitchFamily="2" charset="2"/>
              <a:buBlip>
                <a:blip r:embed="rId5"/>
              </a:buBlip>
            </a:pPr>
            <a:r>
              <a:rPr lang="en-US" altLang="en-US" sz="3600" b="1">
                <a:latin typeface="Arial Narrow" panose="020B0604020202020204" pitchFamily="34" charset="0"/>
              </a:rPr>
              <a:t>Madaba, Jordan</a:t>
            </a:r>
          </a:p>
          <a:p>
            <a:pPr eaLnBrk="1" hangingPunct="1">
              <a:spcBef>
                <a:spcPct val="20000"/>
              </a:spcBef>
              <a:buClr>
                <a:schemeClr val="accent2"/>
              </a:buClr>
              <a:buSzPct val="80000"/>
              <a:buFont typeface="Wingdings" pitchFamily="2" charset="2"/>
              <a:buBlip>
                <a:blip r:embed="rId5"/>
              </a:buBlip>
            </a:pPr>
            <a:r>
              <a:rPr lang="en-US" altLang="en-US" sz="3600" b="1">
                <a:latin typeface="Arial Narrow" panose="020B0604020202020204" pitchFamily="34" charset="0"/>
              </a:rPr>
              <a:t> 550 SC</a:t>
            </a:r>
          </a:p>
          <a:p>
            <a:pPr eaLnBrk="1" hangingPunct="1">
              <a:spcBef>
                <a:spcPct val="20000"/>
              </a:spcBef>
              <a:buClr>
                <a:schemeClr val="accent2"/>
              </a:buClr>
              <a:buSzPct val="80000"/>
              <a:buFont typeface="Wingdings" pitchFamily="2" charset="2"/>
              <a:buBlip>
                <a:blip r:embed="rId5"/>
              </a:buBlip>
            </a:pPr>
            <a:r>
              <a:rPr lang="en-US" altLang="en-US" sz="3600" b="1">
                <a:latin typeface="Arial Narrow" panose="020B0604020202020204" pitchFamily="34" charset="0"/>
              </a:rPr>
              <a:t>Bản đồ lớn nhất &amp; cổ nhất của Jerusalem, với Cardo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64302CA-EC6E-A645-A09F-827C399F3595}"/>
              </a:ext>
            </a:extLst>
          </p:cNvPr>
          <p:cNvSpPr>
            <a:spLocks noGrp="1" noRot="1" noChangeArrowheads="1"/>
          </p:cNvSpPr>
          <p:nvPr>
            <p:ph type="title"/>
          </p:nvPr>
        </p:nvSpPr>
        <p:spPr>
          <a:xfrm>
            <a:off x="4724400" y="274638"/>
            <a:ext cx="3962400" cy="2544762"/>
          </a:xfrm>
        </p:spPr>
        <p:txBody>
          <a:bodyPr/>
          <a:lstStyle/>
          <a:p>
            <a:pPr eaLnBrk="1" hangingPunct="1">
              <a:defRPr/>
            </a:pPr>
            <a:r>
              <a:rPr lang="en-US" altLang="en-US">
                <a:ea typeface="ＭＳ Ｐゴシック" panose="020B0600070205080204" pitchFamily="34" charset="-128"/>
              </a:rPr>
              <a:t>Israel Today</a:t>
            </a:r>
          </a:p>
        </p:txBody>
      </p:sp>
      <p:pic>
        <p:nvPicPr>
          <p:cNvPr id="176130" name="Picture 3">
            <a:extLst>
              <a:ext uri="{FF2B5EF4-FFF2-40B4-BE49-F238E27FC236}">
                <a16:creationId xmlns:a16="http://schemas.microsoft.com/office/drawing/2014/main" id="{E623EE38-6322-5143-B8B1-BA20B3CDD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ext Box 4">
            <a:extLst>
              <a:ext uri="{FF2B5EF4-FFF2-40B4-BE49-F238E27FC236}">
                <a16:creationId xmlns:a16="http://schemas.microsoft.com/office/drawing/2014/main" id="{55066294-2886-FB4D-8ABC-986135D70A76}"/>
              </a:ext>
            </a:extLst>
          </p:cNvPr>
          <p:cNvSpPr txBox="1">
            <a:spLocks noChangeArrowheads="1"/>
          </p:cNvSpPr>
          <p:nvPr/>
        </p:nvSpPr>
        <p:spPr bwMode="auto">
          <a:xfrm>
            <a:off x="5929313" y="6137275"/>
            <a:ext cx="3038475" cy="62388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t">
              <a:spcBef>
                <a:spcPct val="50000"/>
              </a:spcBef>
            </a:pPr>
            <a:r>
              <a:rPr lang="en-US" altLang="en-US" sz="1400">
                <a:latin typeface="American Typewriter" panose="02090604020004020304" pitchFamily="18" charset="77"/>
              </a:rPr>
              <a:t>Foundation for Middle East Peace</a:t>
            </a:r>
          </a:p>
          <a:p>
            <a:pPr algn="r" fontAlgn="t">
              <a:spcBef>
                <a:spcPct val="50000"/>
              </a:spcBef>
            </a:pPr>
            <a:r>
              <a:rPr lang="en-US" altLang="en-US" sz="1400">
                <a:latin typeface="American Typewriter" panose="02090604020004020304" pitchFamily="18" charset="77"/>
              </a:rPr>
              <a:t>(March 2002)</a:t>
            </a:r>
          </a:p>
        </p:txBody>
      </p:sp>
      <p:sp>
        <p:nvSpPr>
          <p:cNvPr id="134149" name="Text Box 5">
            <a:extLst>
              <a:ext uri="{FF2B5EF4-FFF2-40B4-BE49-F238E27FC236}">
                <a16:creationId xmlns:a16="http://schemas.microsoft.com/office/drawing/2014/main" id="{83171EDF-EBE5-2244-9366-CF1EA37B746A}"/>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224</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4A046DE-FFE4-574E-8DD8-3DEEA666041F}"/>
              </a:ext>
            </a:extLst>
          </p:cNvPr>
          <p:cNvSpPr>
            <a:spLocks noGrp="1" noRot="1" noChangeArrowheads="1"/>
          </p:cNvSpPr>
          <p:nvPr>
            <p:ph type="title"/>
          </p:nvPr>
        </p:nvSpPr>
        <p:spPr>
          <a:xfrm>
            <a:off x="5867400" y="304800"/>
            <a:ext cx="2133600" cy="3276600"/>
          </a:xfrm>
        </p:spPr>
        <p:txBody>
          <a:bodyPr/>
          <a:lstStyle/>
          <a:p>
            <a:pPr eaLnBrk="1" hangingPunct="1">
              <a:defRPr/>
            </a:pPr>
            <a:r>
              <a:rPr lang="en-US" altLang="en-US">
                <a:ea typeface="ＭＳ Ｐゴシック" panose="020B0600070205080204" pitchFamily="34" charset="-128"/>
              </a:rPr>
              <a:t>The West Bank (2002)</a:t>
            </a:r>
          </a:p>
        </p:txBody>
      </p:sp>
      <p:pic>
        <p:nvPicPr>
          <p:cNvPr id="178178" name="Picture 3">
            <a:extLst>
              <a:ext uri="{FF2B5EF4-FFF2-40B4-BE49-F238E27FC236}">
                <a16:creationId xmlns:a16="http://schemas.microsoft.com/office/drawing/2014/main" id="{14B53A35-629B-EC48-BB8A-EC1A335A1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4" r="52280" b="31111"/>
          <a:stretch>
            <a:fillRect/>
          </a:stretch>
        </p:blipFill>
        <p:spPr bwMode="auto">
          <a:xfrm>
            <a:off x="0" y="0"/>
            <a:ext cx="337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4">
            <a:extLst>
              <a:ext uri="{FF2B5EF4-FFF2-40B4-BE49-F238E27FC236}">
                <a16:creationId xmlns:a16="http://schemas.microsoft.com/office/drawing/2014/main" id="{DDE15879-7C44-F848-956A-F5CD63D6B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 t="69321" r="76962" b="20000"/>
          <a:stretch>
            <a:fillRect/>
          </a:stretch>
        </p:blipFill>
        <p:spPr bwMode="auto">
          <a:xfrm>
            <a:off x="2819400" y="4800600"/>
            <a:ext cx="2895600" cy="20177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8180" name="Text Box 5">
            <a:extLst>
              <a:ext uri="{FF2B5EF4-FFF2-40B4-BE49-F238E27FC236}">
                <a16:creationId xmlns:a16="http://schemas.microsoft.com/office/drawing/2014/main" id="{C94CAB50-E9C8-6847-AA8A-C3CA216DF0D3}"/>
              </a:ext>
            </a:extLst>
          </p:cNvPr>
          <p:cNvSpPr txBox="1">
            <a:spLocks noChangeArrowheads="1"/>
          </p:cNvSpPr>
          <p:nvPr/>
        </p:nvSpPr>
        <p:spPr bwMode="auto">
          <a:xfrm>
            <a:off x="5929313" y="6137275"/>
            <a:ext cx="3038475" cy="62388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t">
              <a:spcBef>
                <a:spcPct val="50000"/>
              </a:spcBef>
            </a:pPr>
            <a:r>
              <a:rPr lang="en-US" altLang="en-US" sz="1400">
                <a:latin typeface="American Typewriter" panose="02090604020004020304" pitchFamily="18" charset="77"/>
              </a:rPr>
              <a:t>Foundation for Middle East Peace</a:t>
            </a:r>
          </a:p>
          <a:p>
            <a:pPr algn="r" fontAlgn="t">
              <a:spcBef>
                <a:spcPct val="50000"/>
              </a:spcBef>
            </a:pPr>
            <a:r>
              <a:rPr lang="en-US" altLang="en-US" sz="1400">
                <a:latin typeface="American Typewriter" panose="02090604020004020304" pitchFamily="18" charset="77"/>
              </a:rPr>
              <a:t>(March 2002)</a:t>
            </a:r>
          </a:p>
        </p:txBody>
      </p:sp>
      <p:sp>
        <p:nvSpPr>
          <p:cNvPr id="136198" name="Text Box 6">
            <a:extLst>
              <a:ext uri="{FF2B5EF4-FFF2-40B4-BE49-F238E27FC236}">
                <a16:creationId xmlns:a16="http://schemas.microsoft.com/office/drawing/2014/main" id="{8B205883-80F4-AC47-9A64-126045D5C69A}"/>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224</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47940E4-DBF8-1346-852A-3F28C51B3D25}"/>
              </a:ext>
            </a:extLst>
          </p:cNvPr>
          <p:cNvSpPr>
            <a:spLocks noGrp="1" noRot="1" noChangeArrowheads="1"/>
          </p:cNvSpPr>
          <p:nvPr>
            <p:ph type="title"/>
          </p:nvPr>
        </p:nvSpPr>
        <p:spPr>
          <a:xfrm>
            <a:off x="6019800" y="2590800"/>
            <a:ext cx="2133600" cy="3276600"/>
          </a:xfrm>
        </p:spPr>
        <p:txBody>
          <a:bodyPr/>
          <a:lstStyle/>
          <a:p>
            <a:pPr eaLnBrk="1" hangingPunct="1">
              <a:defRPr/>
            </a:pPr>
            <a:r>
              <a:rPr lang="en-US" altLang="en-US">
                <a:ea typeface="ＭＳ Ｐゴシック" panose="020B0600070205080204" pitchFamily="34" charset="-128"/>
              </a:rPr>
              <a:t>The Gaza Strip (2002)</a:t>
            </a:r>
          </a:p>
        </p:txBody>
      </p:sp>
      <p:grpSp>
        <p:nvGrpSpPr>
          <p:cNvPr id="180226" name="Group 3">
            <a:extLst>
              <a:ext uri="{FF2B5EF4-FFF2-40B4-BE49-F238E27FC236}">
                <a16:creationId xmlns:a16="http://schemas.microsoft.com/office/drawing/2014/main" id="{739D6C48-1FE1-E44B-A9ED-B69B74C37A50}"/>
              </a:ext>
            </a:extLst>
          </p:cNvPr>
          <p:cNvGrpSpPr>
            <a:grpSpLocks/>
          </p:cNvGrpSpPr>
          <p:nvPr/>
        </p:nvGrpSpPr>
        <p:grpSpPr bwMode="auto">
          <a:xfrm>
            <a:off x="0" y="1978025"/>
            <a:ext cx="5791200" cy="4879975"/>
            <a:chOff x="0" y="-9"/>
            <a:chExt cx="3648" cy="3074"/>
          </a:xfrm>
        </p:grpSpPr>
        <p:pic>
          <p:nvPicPr>
            <p:cNvPr id="180229" name="Picture 4">
              <a:extLst>
                <a:ext uri="{FF2B5EF4-FFF2-40B4-BE49-F238E27FC236}">
                  <a16:creationId xmlns:a16="http://schemas.microsoft.com/office/drawing/2014/main" id="{7E8C7C1A-54D6-3A48-A440-A26F2631A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2" t="71812" r="58862" b="7777"/>
            <a:stretch>
              <a:fillRect/>
            </a:stretch>
          </p:blipFill>
          <p:spPr bwMode="auto">
            <a:xfrm>
              <a:off x="96" y="384"/>
              <a:ext cx="3552" cy="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5">
              <a:extLst>
                <a:ext uri="{FF2B5EF4-FFF2-40B4-BE49-F238E27FC236}">
                  <a16:creationId xmlns:a16="http://schemas.microsoft.com/office/drawing/2014/main" id="{A4304F90-EAF0-D143-BC40-BA04A8107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 t="69321" r="76962" b="20000"/>
            <a:stretch>
              <a:fillRect/>
            </a:stretch>
          </p:blipFill>
          <p:spPr bwMode="auto">
            <a:xfrm>
              <a:off x="0" y="-9"/>
              <a:ext cx="2112" cy="1472"/>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180227" name="Text Box 6">
            <a:extLst>
              <a:ext uri="{FF2B5EF4-FFF2-40B4-BE49-F238E27FC236}">
                <a16:creationId xmlns:a16="http://schemas.microsoft.com/office/drawing/2014/main" id="{95C11335-251A-C948-8E89-4AFC287B7FEF}"/>
              </a:ext>
            </a:extLst>
          </p:cNvPr>
          <p:cNvSpPr txBox="1">
            <a:spLocks noChangeArrowheads="1"/>
          </p:cNvSpPr>
          <p:nvPr/>
        </p:nvSpPr>
        <p:spPr bwMode="auto">
          <a:xfrm>
            <a:off x="5929313" y="6137275"/>
            <a:ext cx="3038475" cy="62388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t">
              <a:spcBef>
                <a:spcPct val="50000"/>
              </a:spcBef>
            </a:pPr>
            <a:r>
              <a:rPr lang="en-US" altLang="en-US" sz="1400">
                <a:latin typeface="American Typewriter" panose="02090604020004020304" pitchFamily="18" charset="77"/>
              </a:rPr>
              <a:t>Foundation for Middle East Peace</a:t>
            </a:r>
          </a:p>
          <a:p>
            <a:pPr algn="r" fontAlgn="t">
              <a:spcBef>
                <a:spcPct val="50000"/>
              </a:spcBef>
            </a:pPr>
            <a:r>
              <a:rPr lang="en-US" altLang="en-US" sz="1400">
                <a:latin typeface="American Typewriter" panose="02090604020004020304" pitchFamily="18" charset="77"/>
              </a:rPr>
              <a:t>(March 2002)</a:t>
            </a:r>
          </a:p>
        </p:txBody>
      </p:sp>
      <p:sp>
        <p:nvSpPr>
          <p:cNvPr id="138247" name="Text Box 7">
            <a:extLst>
              <a:ext uri="{FF2B5EF4-FFF2-40B4-BE49-F238E27FC236}">
                <a16:creationId xmlns:a16="http://schemas.microsoft.com/office/drawing/2014/main" id="{DCBE54E0-C07E-0042-A824-77A9CE4E21C8}"/>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224</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B1CD1FB-7B15-EE40-8123-1A78AD520163}"/>
              </a:ext>
            </a:extLst>
          </p:cNvPr>
          <p:cNvSpPr>
            <a:spLocks noGrp="1" noRot="1" noChangeArrowheads="1"/>
          </p:cNvSpPr>
          <p:nvPr>
            <p:ph type="title"/>
          </p:nvPr>
        </p:nvSpPr>
        <p:spPr>
          <a:xfrm>
            <a:off x="914400" y="914400"/>
            <a:ext cx="2590800" cy="3352800"/>
          </a:xfrm>
        </p:spPr>
        <p:txBody>
          <a:bodyPr/>
          <a:lstStyle/>
          <a:p>
            <a:pPr eaLnBrk="1" hangingPunct="1">
              <a:defRPr/>
            </a:pPr>
            <a:r>
              <a:rPr lang="en-US" altLang="en-US">
                <a:ea typeface="ＭＳ Ｐゴシック" panose="020B0600070205080204" pitchFamily="34" charset="-128"/>
              </a:rPr>
              <a:t>The Golan Heights (2002)</a:t>
            </a:r>
          </a:p>
        </p:txBody>
      </p:sp>
      <p:pic>
        <p:nvPicPr>
          <p:cNvPr id="182274" name="Picture 3">
            <a:extLst>
              <a:ext uri="{FF2B5EF4-FFF2-40B4-BE49-F238E27FC236}">
                <a16:creationId xmlns:a16="http://schemas.microsoft.com/office/drawing/2014/main" id="{4612F578-3128-8447-9582-BE7434CD7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884" t="3333" r="2914" b="50000"/>
          <a:stretch>
            <a:fillRect/>
          </a:stretch>
        </p:blipFill>
        <p:spPr bwMode="auto">
          <a:xfrm>
            <a:off x="4724400" y="0"/>
            <a:ext cx="359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4">
            <a:extLst>
              <a:ext uri="{FF2B5EF4-FFF2-40B4-BE49-F238E27FC236}">
                <a16:creationId xmlns:a16="http://schemas.microsoft.com/office/drawing/2014/main" id="{7EC3DF6F-9C04-D749-B0D4-A3AAE1F3F826}"/>
              </a:ext>
            </a:extLst>
          </p:cNvPr>
          <p:cNvSpPr txBox="1">
            <a:spLocks noChangeArrowheads="1"/>
          </p:cNvSpPr>
          <p:nvPr/>
        </p:nvSpPr>
        <p:spPr bwMode="auto">
          <a:xfrm>
            <a:off x="0" y="6234113"/>
            <a:ext cx="3038475" cy="62388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t">
              <a:spcBef>
                <a:spcPct val="50000"/>
              </a:spcBef>
            </a:pPr>
            <a:r>
              <a:rPr lang="en-US" altLang="en-US" sz="1400">
                <a:latin typeface="American Typewriter" panose="02090604020004020304" pitchFamily="18" charset="77"/>
              </a:rPr>
              <a:t>Foundation for Middle East Peace</a:t>
            </a:r>
          </a:p>
          <a:p>
            <a:pPr fontAlgn="t">
              <a:spcBef>
                <a:spcPct val="50000"/>
              </a:spcBef>
            </a:pPr>
            <a:r>
              <a:rPr lang="en-US" altLang="en-US" sz="1400">
                <a:latin typeface="American Typewriter" panose="02090604020004020304" pitchFamily="18" charset="77"/>
              </a:rPr>
              <a:t>(March 2002)</a:t>
            </a:r>
          </a:p>
        </p:txBody>
      </p:sp>
      <p:sp>
        <p:nvSpPr>
          <p:cNvPr id="140293" name="Text Box 5">
            <a:extLst>
              <a:ext uri="{FF2B5EF4-FFF2-40B4-BE49-F238E27FC236}">
                <a16:creationId xmlns:a16="http://schemas.microsoft.com/office/drawing/2014/main" id="{00E9631E-E84C-6349-BA06-CAA83F527FFA}"/>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225</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Jerusalem Modern">
            <a:extLst>
              <a:ext uri="{FF2B5EF4-FFF2-40B4-BE49-F238E27FC236}">
                <a16:creationId xmlns:a16="http://schemas.microsoft.com/office/drawing/2014/main" id="{D0F392FB-39A7-AA49-96AA-6E7E26022CE7}"/>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59613"/>
          </a:xfrm>
        </p:spPr>
      </p:pic>
      <p:sp>
        <p:nvSpPr>
          <p:cNvPr id="344067" name="Rectangle 3" descr="Green marble">
            <a:extLst>
              <a:ext uri="{FF2B5EF4-FFF2-40B4-BE49-F238E27FC236}">
                <a16:creationId xmlns:a16="http://schemas.microsoft.com/office/drawing/2014/main" id="{BB8CADE8-749C-8F44-8597-54207B274CB8}"/>
              </a:ext>
            </a:extLst>
          </p:cNvPr>
          <p:cNvSpPr>
            <a:spLocks noGrp="1" noRot="1" noChangeArrowheads="1"/>
          </p:cNvSpPr>
          <p:nvPr>
            <p:ph type="title"/>
          </p:nvPr>
        </p:nvSpPr>
        <p:spPr>
          <a:xfrm>
            <a:off x="2209800" y="685800"/>
            <a:ext cx="5029200" cy="1371600"/>
          </a:xfrm>
          <a:blipFill dpi="0" rotWithShape="1">
            <a:blip r:embed="rId4"/>
            <a:srcRect/>
            <a:tile tx="0" ty="0" sx="100000" sy="100000" flip="none" algn="tl"/>
          </a:blipFill>
        </p:spPr>
        <p:txBody>
          <a:bodyPr/>
          <a:lstStyle/>
          <a:p>
            <a:pPr eaLnBrk="1" hangingPunct="1">
              <a:defRPr/>
            </a:pPr>
            <a:r>
              <a:rPr lang="en-US" altLang="en-US">
                <a:effectLst>
                  <a:outerShdw blurRad="38100" dist="38100" dir="2700000" algn="tl">
                    <a:srgbClr val="C0C0C0"/>
                  </a:outerShdw>
                </a:effectLst>
                <a:ea typeface="ＭＳ Ｐゴシック" panose="020B0600070205080204" pitchFamily="34" charset="-128"/>
              </a:rPr>
              <a:t>Jerusalem </a:t>
            </a:r>
            <a:br>
              <a:rPr lang="en-US" altLang="en-US">
                <a:effectLst>
                  <a:outerShdw blurRad="38100" dist="38100" dir="2700000" algn="tl">
                    <a:srgbClr val="C0C0C0"/>
                  </a:outerShdw>
                </a:effectLst>
                <a:ea typeface="ＭＳ Ｐゴシック" panose="020B0600070205080204" pitchFamily="34" charset="-128"/>
              </a:rPr>
            </a:br>
            <a:r>
              <a:rPr lang="en-US" altLang="en-US">
                <a:effectLst>
                  <a:outerShdw blurRad="38100" dist="38100" dir="2700000" algn="tl">
                    <a:srgbClr val="C0C0C0"/>
                  </a:outerShdw>
                </a:effectLst>
                <a:ea typeface="ＭＳ Ｐゴシック" panose="020B0600070205080204" pitchFamily="34" charset="-128"/>
              </a:rPr>
              <a:t>Ngày ấy &amp; Bây giờ</a:t>
            </a:r>
          </a:p>
        </p:txBody>
      </p:sp>
      <p:sp>
        <p:nvSpPr>
          <p:cNvPr id="184323" name="Text Box 4">
            <a:extLst>
              <a:ext uri="{FF2B5EF4-FFF2-40B4-BE49-F238E27FC236}">
                <a16:creationId xmlns:a16="http://schemas.microsoft.com/office/drawing/2014/main" id="{48678B74-BB31-C641-96B4-C5FD5327A36E}"/>
              </a:ext>
            </a:extLst>
          </p:cNvPr>
          <p:cNvSpPr txBox="1">
            <a:spLocks noChangeArrowheads="1"/>
          </p:cNvSpPr>
          <p:nvPr/>
        </p:nvSpPr>
        <p:spPr bwMode="auto">
          <a:xfrm>
            <a:off x="8153400" y="76200"/>
            <a:ext cx="990600" cy="519113"/>
          </a:xfrm>
          <a:prstGeom prst="rect">
            <a:avLst/>
          </a:prstGeom>
          <a:solidFill>
            <a:schemeClr val="bg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pPr>
            <a:r>
              <a:rPr lang="en-US" altLang="en-US" sz="2800" b="1">
                <a:latin typeface="Times New Roman" panose="02020603050405020304" pitchFamily="18" charset="0"/>
              </a:rPr>
              <a:t>131</a:t>
            </a:r>
          </a:p>
        </p:txBody>
      </p:sp>
      <p:sp>
        <p:nvSpPr>
          <p:cNvPr id="344069" name="Oval 5">
            <a:extLst>
              <a:ext uri="{FF2B5EF4-FFF2-40B4-BE49-F238E27FC236}">
                <a16:creationId xmlns:a16="http://schemas.microsoft.com/office/drawing/2014/main" id="{D52E021B-2F50-D545-B490-5BF7676A634F}"/>
              </a:ext>
            </a:extLst>
          </p:cNvPr>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4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1C795532-4943-1F49-A5FC-DAE2D4B2E24D}"/>
              </a:ext>
            </a:extLst>
          </p:cNvPr>
          <p:cNvSpPr>
            <a:spLocks noGrp="1" noRot="1" noChangeArrowheads="1"/>
          </p:cNvSpPr>
          <p:nvPr>
            <p:ph type="title"/>
          </p:nvPr>
        </p:nvSpPr>
        <p:spPr>
          <a:xfrm>
            <a:off x="5867400" y="274638"/>
            <a:ext cx="2819400" cy="3306762"/>
          </a:xfrm>
        </p:spPr>
        <p:txBody>
          <a:bodyPr/>
          <a:lstStyle/>
          <a:p>
            <a:pPr eaLnBrk="1" hangingPunct="1">
              <a:defRPr/>
            </a:pPr>
            <a:r>
              <a:rPr lang="en-US" altLang="en-US">
                <a:ea typeface="ＭＳ Ｐゴシック" panose="020B0600070205080204" pitchFamily="34" charset="-128"/>
              </a:rPr>
              <a:t>Dân số Jerusalem</a:t>
            </a:r>
          </a:p>
        </p:txBody>
      </p:sp>
      <p:pic>
        <p:nvPicPr>
          <p:cNvPr id="186370" name="Picture 4">
            <a:extLst>
              <a:ext uri="{FF2B5EF4-FFF2-40B4-BE49-F238E27FC236}">
                <a16:creationId xmlns:a16="http://schemas.microsoft.com/office/drawing/2014/main" id="{E235AAAC-D515-FC44-A2E5-9610A8425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0" name="Rectangle 6">
            <a:extLst>
              <a:ext uri="{FF2B5EF4-FFF2-40B4-BE49-F238E27FC236}">
                <a16:creationId xmlns:a16="http://schemas.microsoft.com/office/drawing/2014/main" id="{5D68C5A8-C45E-C148-8135-E42124586D01}"/>
              </a:ext>
            </a:extLst>
          </p:cNvPr>
          <p:cNvSpPr>
            <a:spLocks noChangeArrowheads="1"/>
          </p:cNvSpPr>
          <p:nvPr/>
        </p:nvSpPr>
        <p:spPr bwMode="auto">
          <a:xfrm>
            <a:off x="5791200" y="3733800"/>
            <a:ext cx="3276600" cy="2392363"/>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70000"/>
              <a:buFont typeface="Wingdings" pitchFamily="2" charset="2"/>
              <a:buChar char="n"/>
              <a:defRPr/>
            </a:pPr>
            <a:r>
              <a:rPr lang="en-US" altLang="en-US" sz="3600" b="1">
                <a:effectLst>
                  <a:outerShdw blurRad="38100" dist="38100" dir="2700000" algn="tl">
                    <a:srgbClr val="000000"/>
                  </a:outerShdw>
                </a:effectLst>
                <a:latin typeface="Garamond" panose="02020404030301010803" pitchFamily="18" charset="0"/>
              </a:rPr>
              <a:t>Tây = Do thái</a:t>
            </a:r>
          </a:p>
          <a:p>
            <a:pPr eaLnBrk="1" hangingPunct="1">
              <a:spcBef>
                <a:spcPct val="20000"/>
              </a:spcBef>
              <a:buClr>
                <a:schemeClr val="hlink"/>
              </a:buClr>
              <a:buSzPct val="70000"/>
              <a:buFont typeface="Wingdings" pitchFamily="2" charset="2"/>
              <a:buChar char="n"/>
              <a:defRPr/>
            </a:pPr>
            <a:r>
              <a:rPr lang="en-US" altLang="en-US" sz="3600" b="1">
                <a:effectLst>
                  <a:outerShdw blurRad="38100" dist="38100" dir="2700000" algn="tl">
                    <a:srgbClr val="000000"/>
                  </a:outerShdw>
                </a:effectLst>
                <a:latin typeface="Garamond" panose="02020404030301010803" pitchFamily="18" charset="0"/>
              </a:rPr>
              <a:t>Đông = Arab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C6C6855-11C1-A24C-8DC9-423A16DF60D1}"/>
              </a:ext>
            </a:extLst>
          </p:cNvPr>
          <p:cNvSpPr>
            <a:spLocks noGrp="1" noRot="1" noChangeArrowheads="1"/>
          </p:cNvSpPr>
          <p:nvPr>
            <p:ph type="title"/>
          </p:nvPr>
        </p:nvSpPr>
        <p:spPr>
          <a:xfrm>
            <a:off x="5867400" y="304800"/>
            <a:ext cx="3276600" cy="3352800"/>
          </a:xfrm>
        </p:spPr>
        <p:txBody>
          <a:bodyPr/>
          <a:lstStyle/>
          <a:p>
            <a:pPr eaLnBrk="1" hangingPunct="1">
              <a:defRPr/>
            </a:pPr>
            <a:r>
              <a:rPr lang="en-US" altLang="en-US">
                <a:ea typeface="ＭＳ Ｐゴシック" panose="020B0600070205080204" pitchFamily="34" charset="-128"/>
              </a:rPr>
              <a:t>Jerusalem (2002)</a:t>
            </a:r>
          </a:p>
        </p:txBody>
      </p:sp>
      <p:pic>
        <p:nvPicPr>
          <p:cNvPr id="188418" name="Picture 3">
            <a:extLst>
              <a:ext uri="{FF2B5EF4-FFF2-40B4-BE49-F238E27FC236}">
                <a16:creationId xmlns:a16="http://schemas.microsoft.com/office/drawing/2014/main" id="{7A3EAD99-D656-1448-8FC3-C70DF8939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227" t="51111" r="2032" b="5556"/>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 Box 4">
            <a:extLst>
              <a:ext uri="{FF2B5EF4-FFF2-40B4-BE49-F238E27FC236}">
                <a16:creationId xmlns:a16="http://schemas.microsoft.com/office/drawing/2014/main" id="{65D0E96B-7F4C-AC4B-8853-239FA8CB25A5}"/>
              </a:ext>
            </a:extLst>
          </p:cNvPr>
          <p:cNvSpPr txBox="1">
            <a:spLocks noChangeArrowheads="1"/>
          </p:cNvSpPr>
          <p:nvPr/>
        </p:nvSpPr>
        <p:spPr bwMode="auto">
          <a:xfrm>
            <a:off x="5930900" y="6137275"/>
            <a:ext cx="3038475" cy="623888"/>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fontAlgn="t">
              <a:spcBef>
                <a:spcPct val="50000"/>
              </a:spcBef>
            </a:pPr>
            <a:r>
              <a:rPr lang="en-US" altLang="en-US" sz="1400">
                <a:latin typeface="American Typewriter" panose="02090604020004020304" pitchFamily="18" charset="77"/>
              </a:rPr>
              <a:t>Foundation for Middle East Peace</a:t>
            </a:r>
          </a:p>
          <a:p>
            <a:pPr algn="r" fontAlgn="t">
              <a:spcBef>
                <a:spcPct val="50000"/>
              </a:spcBef>
            </a:pPr>
            <a:r>
              <a:rPr lang="en-US" altLang="en-US" sz="1400">
                <a:latin typeface="American Typewriter" panose="02090604020004020304" pitchFamily="18" charset="77"/>
              </a:rPr>
              <a:t>(March 2002)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44 Jer Modern">
            <a:extLst>
              <a:ext uri="{FF2B5EF4-FFF2-40B4-BE49-F238E27FC236}">
                <a16:creationId xmlns:a16="http://schemas.microsoft.com/office/drawing/2014/main" id="{A0789F06-2D31-1C4E-AEA8-3C2B60D90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593CDC94-2503-E948-B6BB-9743551077D4}"/>
              </a:ext>
            </a:extLst>
          </p:cNvPr>
          <p:cNvSpPr txBox="1">
            <a:spLocks noChangeArrowheads="1"/>
          </p:cNvSpPr>
          <p:nvPr/>
        </p:nvSpPr>
        <p:spPr bwMode="auto">
          <a:xfrm>
            <a:off x="8302625" y="0"/>
            <a:ext cx="838200" cy="519113"/>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117</a:t>
            </a:r>
            <a:endParaRPr lang="en-US" altLang="en-US" sz="2800">
              <a:effectLst>
                <a:outerShdw blurRad="38100" dist="38100" dir="2700000" algn="tl">
                  <a:srgbClr val="000000"/>
                </a:outerShdw>
              </a:effectLst>
              <a:latin typeface="Times New Roman" panose="02020603050405020304" pitchFamily="18" charset="0"/>
            </a:endParaRPr>
          </a:p>
        </p:txBody>
      </p:sp>
      <p:sp>
        <p:nvSpPr>
          <p:cNvPr id="109571" name="Rectangle 3">
            <a:extLst>
              <a:ext uri="{FF2B5EF4-FFF2-40B4-BE49-F238E27FC236}">
                <a16:creationId xmlns:a16="http://schemas.microsoft.com/office/drawing/2014/main" id="{86250F34-0C23-014A-A52D-E119B4D91DD5}"/>
              </a:ext>
            </a:extLst>
          </p:cNvPr>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altLang="en-US" sz="3200">
                <a:ea typeface="ＭＳ Ｐゴシック" panose="020B0600070205080204" pitchFamily="34" charset="-128"/>
              </a:rPr>
              <a:t>Cổ Thành Ngày nay</a:t>
            </a:r>
            <a:endParaRPr lang="en-US" altLang="en-US" sz="280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F8E11D4-98ED-D841-BA58-CC5C6CDB17BB}"/>
              </a:ext>
            </a:extLst>
          </p:cNvPr>
          <p:cNvSpPr>
            <a:spLocks noGrp="1" noChangeArrowheads="1"/>
          </p:cNvSpPr>
          <p:nvPr>
            <p:ph type="title" idx="4294967295"/>
          </p:nvPr>
        </p:nvSpPr>
        <p:spPr>
          <a:xfrm>
            <a:off x="76200" y="228600"/>
            <a:ext cx="1676400" cy="304800"/>
          </a:xfrm>
        </p:spPr>
        <p:txBody>
          <a:bodyPr/>
          <a:lstStyle/>
          <a:p>
            <a:pPr eaLnBrk="1" hangingPunct="1">
              <a:defRPr/>
            </a:pPr>
            <a:r>
              <a:rPr lang="en-US" altLang="en-US" sz="800">
                <a:ea typeface="ＭＳ Ｐゴシック" panose="020B0600070205080204" pitchFamily="34" charset="-128"/>
              </a:rPr>
              <a:t>Mount of Olives</a:t>
            </a:r>
          </a:p>
        </p:txBody>
      </p:sp>
      <p:pic>
        <p:nvPicPr>
          <p:cNvPr id="155650" name="Picture 3" descr="Passion Week0001">
            <a:extLst>
              <a:ext uri="{FF2B5EF4-FFF2-40B4-BE49-F238E27FC236}">
                <a16:creationId xmlns:a16="http://schemas.microsoft.com/office/drawing/2014/main" id="{A290FEB1-A582-4242-AD95-D888FF69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4">
            <a:extLst>
              <a:ext uri="{FF2B5EF4-FFF2-40B4-BE49-F238E27FC236}">
                <a16:creationId xmlns:a16="http://schemas.microsoft.com/office/drawing/2014/main" id="{62DC79D0-3BB9-B24B-BB77-79DAE61DDC1B}"/>
              </a:ext>
            </a:extLst>
          </p:cNvPr>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155652" name="Text Box 5">
            <a:extLst>
              <a:ext uri="{FF2B5EF4-FFF2-40B4-BE49-F238E27FC236}">
                <a16:creationId xmlns:a16="http://schemas.microsoft.com/office/drawing/2014/main" id="{DCE8867D-B99E-074D-838F-170C26DA91CF}"/>
              </a:ext>
            </a:extLst>
          </p:cNvPr>
          <p:cNvSpPr txBox="1">
            <a:spLocks noChangeArrowheads="1"/>
          </p:cNvSpPr>
          <p:nvPr/>
        </p:nvSpPr>
        <p:spPr bwMode="auto">
          <a:xfrm>
            <a:off x="8458200" y="152400"/>
            <a:ext cx="685800" cy="457200"/>
          </a:xfrm>
          <a:prstGeom prst="rect">
            <a:avLst/>
          </a:prstGeom>
          <a:solidFill>
            <a:srgbClr val="6633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latin typeface="Times New Roman" panose="02020603050405020304" pitchFamily="18" charset="0"/>
              </a:rPr>
              <a:t>115</a:t>
            </a:r>
            <a:endParaRPr lang="en-US" altLang="en-US" sz="2400">
              <a:latin typeface="Times New Roman" panose="02020603050405020304" pitchFamily="18" charset="0"/>
            </a:endParaRPr>
          </a:p>
        </p:txBody>
      </p:sp>
      <p:sp>
        <p:nvSpPr>
          <p:cNvPr id="105478" name="AutoShape 6">
            <a:extLst>
              <a:ext uri="{FF2B5EF4-FFF2-40B4-BE49-F238E27FC236}">
                <a16:creationId xmlns:a16="http://schemas.microsoft.com/office/drawing/2014/main" id="{DB5E45B8-ECBB-604D-A5B9-09195AD20708}"/>
              </a:ext>
            </a:extLst>
          </p:cNvPr>
          <p:cNvSpPr>
            <a:spLocks noChangeArrowheads="1"/>
          </p:cNvSpPr>
          <p:nvPr/>
        </p:nvSpPr>
        <p:spPr bwMode="auto">
          <a:xfrm rot="-6964770">
            <a:off x="6629400" y="51054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5479" name="AutoShape 7">
            <a:extLst>
              <a:ext uri="{FF2B5EF4-FFF2-40B4-BE49-F238E27FC236}">
                <a16:creationId xmlns:a16="http://schemas.microsoft.com/office/drawing/2014/main" id="{95FE3C9D-80E5-4E4A-8D49-3DB891F95FEC}"/>
              </a:ext>
            </a:extLst>
          </p:cNvPr>
          <p:cNvSpPr>
            <a:spLocks noChangeArrowheads="1"/>
          </p:cNvSpPr>
          <p:nvPr/>
        </p:nvSpPr>
        <p:spPr bwMode="auto">
          <a:xfrm rot="-6964770">
            <a:off x="6324600" y="42672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5480" name="AutoShape 8">
            <a:extLst>
              <a:ext uri="{FF2B5EF4-FFF2-40B4-BE49-F238E27FC236}">
                <a16:creationId xmlns:a16="http://schemas.microsoft.com/office/drawing/2014/main" id="{2024FC99-8A6D-1546-AF1E-503088B7188F}"/>
              </a:ext>
            </a:extLst>
          </p:cNvPr>
          <p:cNvSpPr>
            <a:spLocks noChangeArrowheads="1"/>
          </p:cNvSpPr>
          <p:nvPr/>
        </p:nvSpPr>
        <p:spPr bwMode="auto">
          <a:xfrm rot="-8570306">
            <a:off x="4114800" y="25908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05481" name="Picture 9" descr="j0237940">
            <a:extLst>
              <a:ext uri="{FF2B5EF4-FFF2-40B4-BE49-F238E27FC236}">
                <a16:creationId xmlns:a16="http://schemas.microsoft.com/office/drawing/2014/main" id="{1042CBD5-F34A-E34A-8D8D-B85D185E2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AutoShape 10">
            <a:extLst>
              <a:ext uri="{FF2B5EF4-FFF2-40B4-BE49-F238E27FC236}">
                <a16:creationId xmlns:a16="http://schemas.microsoft.com/office/drawing/2014/main" id="{35744A80-A44B-6946-9A3D-96186682EE00}"/>
              </a:ext>
            </a:extLst>
          </p:cNvPr>
          <p:cNvSpPr>
            <a:spLocks noChangeArrowheads="1"/>
          </p:cNvSpPr>
          <p:nvPr/>
        </p:nvSpPr>
        <p:spPr bwMode="auto">
          <a:xfrm rot="1822741">
            <a:off x="4191000" y="24384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105483" name="Picture 11" descr="j0178460">
            <a:extLst>
              <a:ext uri="{FF2B5EF4-FFF2-40B4-BE49-F238E27FC236}">
                <a16:creationId xmlns:a16="http://schemas.microsoft.com/office/drawing/2014/main" id="{E693580F-0FCD-C045-9349-D5109AAAB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12" descr="j0202092">
            <a:extLst>
              <a:ext uri="{FF2B5EF4-FFF2-40B4-BE49-F238E27FC236}">
                <a16:creationId xmlns:a16="http://schemas.microsoft.com/office/drawing/2014/main" id="{4206EE60-329B-9844-8462-1C7E9715E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a:extLst>
              <a:ext uri="{FF2B5EF4-FFF2-40B4-BE49-F238E27FC236}">
                <a16:creationId xmlns:a16="http://schemas.microsoft.com/office/drawing/2014/main" id="{565E0A8E-76D1-5243-8188-BF7B21CB8859}"/>
              </a:ext>
            </a:extLst>
          </p:cNvPr>
          <p:cNvGrpSpPr>
            <a:grpSpLocks/>
          </p:cNvGrpSpPr>
          <p:nvPr/>
        </p:nvGrpSpPr>
        <p:grpSpPr bwMode="auto">
          <a:xfrm>
            <a:off x="2057400" y="0"/>
            <a:ext cx="1835150" cy="4038600"/>
            <a:chOff x="2302" y="1440"/>
            <a:chExt cx="1156" cy="2544"/>
          </a:xfrm>
        </p:grpSpPr>
        <p:pic>
          <p:nvPicPr>
            <p:cNvPr id="155678" name="Picture 14" descr="j0182550">
              <a:extLst>
                <a:ext uri="{FF2B5EF4-FFF2-40B4-BE49-F238E27FC236}">
                  <a16:creationId xmlns:a16="http://schemas.microsoft.com/office/drawing/2014/main" id="{A8B7BAD5-EA7C-2B41-9695-C659832E64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9" name="Picture 15" descr="j0285300">
              <a:extLst>
                <a:ext uri="{FF2B5EF4-FFF2-40B4-BE49-F238E27FC236}">
                  <a16:creationId xmlns:a16="http://schemas.microsoft.com/office/drawing/2014/main" id="{03BB0429-4624-8A4C-8767-0FE5E144DFE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88" name="AutoShape 16">
            <a:extLst>
              <a:ext uri="{FF2B5EF4-FFF2-40B4-BE49-F238E27FC236}">
                <a16:creationId xmlns:a16="http://schemas.microsoft.com/office/drawing/2014/main" id="{00FE0BE7-02E0-2F4B-AB1D-6B0276809734}"/>
              </a:ext>
            </a:extLst>
          </p:cNvPr>
          <p:cNvSpPr>
            <a:spLocks noChangeArrowheads="1"/>
          </p:cNvSpPr>
          <p:nvPr/>
        </p:nvSpPr>
        <p:spPr bwMode="auto">
          <a:xfrm rot="-5400000">
            <a:off x="5943600" y="32766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5489" name="AutoShape 17">
            <a:extLst>
              <a:ext uri="{FF2B5EF4-FFF2-40B4-BE49-F238E27FC236}">
                <a16:creationId xmlns:a16="http://schemas.microsoft.com/office/drawing/2014/main" id="{36E81921-1D2F-DD41-8067-EC3A69CCF16B}"/>
              </a:ext>
            </a:extLst>
          </p:cNvPr>
          <p:cNvSpPr>
            <a:spLocks noChangeArrowheads="1"/>
          </p:cNvSpPr>
          <p:nvPr/>
        </p:nvSpPr>
        <p:spPr bwMode="auto">
          <a:xfrm rot="5400000" flipV="1">
            <a:off x="5943600" y="28956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05490" name="AutoShape 18">
            <a:extLst>
              <a:ext uri="{FF2B5EF4-FFF2-40B4-BE49-F238E27FC236}">
                <a16:creationId xmlns:a16="http://schemas.microsoft.com/office/drawing/2014/main" id="{97B84078-EA8A-3E43-827F-D923FD7AB714}"/>
              </a:ext>
            </a:extLst>
          </p:cNvPr>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nvGrpSpPr>
          <p:cNvPr id="3" name="Group 19">
            <a:extLst>
              <a:ext uri="{FF2B5EF4-FFF2-40B4-BE49-F238E27FC236}">
                <a16:creationId xmlns:a16="http://schemas.microsoft.com/office/drawing/2014/main" id="{8A8575DF-173F-5547-89B8-7EBED8930A0B}"/>
              </a:ext>
            </a:extLst>
          </p:cNvPr>
          <p:cNvGrpSpPr>
            <a:grpSpLocks/>
          </p:cNvGrpSpPr>
          <p:nvPr/>
        </p:nvGrpSpPr>
        <p:grpSpPr bwMode="auto">
          <a:xfrm>
            <a:off x="76200" y="4038600"/>
            <a:ext cx="4754563" cy="838200"/>
            <a:chOff x="48" y="2544"/>
            <a:chExt cx="2995" cy="528"/>
          </a:xfrm>
        </p:grpSpPr>
        <p:sp>
          <p:nvSpPr>
            <p:cNvPr id="155676" name="AutoShape 20">
              <a:extLst>
                <a:ext uri="{FF2B5EF4-FFF2-40B4-BE49-F238E27FC236}">
                  <a16:creationId xmlns:a16="http://schemas.microsoft.com/office/drawing/2014/main" id="{5754A5AD-6DFD-4F4D-8CB3-661E23561C34}"/>
                </a:ext>
              </a:extLst>
            </p:cNvPr>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55677" name="Text Box 21">
              <a:extLst>
                <a:ext uri="{FF2B5EF4-FFF2-40B4-BE49-F238E27FC236}">
                  <a16:creationId xmlns:a16="http://schemas.microsoft.com/office/drawing/2014/main" id="{9D90089F-711F-4C46-9744-9A06D814952F}"/>
                </a:ext>
              </a:extLst>
            </p:cNvPr>
            <p:cNvSpPr txBox="1">
              <a:spLocks noChangeArrowheads="1"/>
            </p:cNvSpPr>
            <p:nvPr/>
          </p:nvSpPr>
          <p:spPr bwMode="auto">
            <a:xfrm>
              <a:off x="576" y="2693"/>
              <a:ext cx="246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a:t>Exê. 8:4; 9:3; 10:4; 10:18-19; 11:23</a:t>
              </a:r>
            </a:p>
          </p:txBody>
        </p:sp>
      </p:grpSp>
      <p:grpSp>
        <p:nvGrpSpPr>
          <p:cNvPr id="4" name="Group 22">
            <a:extLst>
              <a:ext uri="{FF2B5EF4-FFF2-40B4-BE49-F238E27FC236}">
                <a16:creationId xmlns:a16="http://schemas.microsoft.com/office/drawing/2014/main" id="{5C702121-AE16-884C-8DA4-07D0D87DD21C}"/>
              </a:ext>
            </a:extLst>
          </p:cNvPr>
          <p:cNvGrpSpPr>
            <a:grpSpLocks/>
          </p:cNvGrpSpPr>
          <p:nvPr/>
        </p:nvGrpSpPr>
        <p:grpSpPr bwMode="auto">
          <a:xfrm>
            <a:off x="76200" y="4953000"/>
            <a:ext cx="4105275" cy="838200"/>
            <a:chOff x="48" y="3120"/>
            <a:chExt cx="2586" cy="528"/>
          </a:xfrm>
        </p:grpSpPr>
        <p:sp>
          <p:nvSpPr>
            <p:cNvPr id="155674" name="AutoShape 23">
              <a:extLst>
                <a:ext uri="{FF2B5EF4-FFF2-40B4-BE49-F238E27FC236}">
                  <a16:creationId xmlns:a16="http://schemas.microsoft.com/office/drawing/2014/main" id="{197C278B-544E-7642-92F1-3E960BE19B6A}"/>
                </a:ext>
              </a:extLst>
            </p:cNvPr>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5675" name="Text Box 24">
              <a:extLst>
                <a:ext uri="{FF2B5EF4-FFF2-40B4-BE49-F238E27FC236}">
                  <a16:creationId xmlns:a16="http://schemas.microsoft.com/office/drawing/2014/main" id="{CDC1ACDD-0BDA-184F-BE7E-297ADDCAE8E0}"/>
                </a:ext>
              </a:extLst>
            </p:cNvPr>
            <p:cNvSpPr txBox="1">
              <a:spLocks noChangeArrowheads="1"/>
            </p:cNvSpPr>
            <p:nvPr/>
          </p:nvSpPr>
          <p:spPr bwMode="auto">
            <a:xfrm>
              <a:off x="576" y="3268"/>
              <a:ext cx="20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a:t>Luca 19:37; 24:50; Acts 1:10</a:t>
              </a:r>
            </a:p>
          </p:txBody>
        </p:sp>
      </p:grpSp>
      <p:grpSp>
        <p:nvGrpSpPr>
          <p:cNvPr id="5" name="Group 25">
            <a:extLst>
              <a:ext uri="{FF2B5EF4-FFF2-40B4-BE49-F238E27FC236}">
                <a16:creationId xmlns:a16="http://schemas.microsoft.com/office/drawing/2014/main" id="{1BFAA24F-BF70-DD4C-8999-31D2AAA08345}"/>
              </a:ext>
            </a:extLst>
          </p:cNvPr>
          <p:cNvGrpSpPr>
            <a:grpSpLocks/>
          </p:cNvGrpSpPr>
          <p:nvPr/>
        </p:nvGrpSpPr>
        <p:grpSpPr bwMode="auto">
          <a:xfrm>
            <a:off x="76200" y="5867400"/>
            <a:ext cx="4857750" cy="838200"/>
            <a:chOff x="48" y="3696"/>
            <a:chExt cx="3060" cy="528"/>
          </a:xfrm>
        </p:grpSpPr>
        <p:sp>
          <p:nvSpPr>
            <p:cNvPr id="155672" name="AutoShape 26">
              <a:extLst>
                <a:ext uri="{FF2B5EF4-FFF2-40B4-BE49-F238E27FC236}">
                  <a16:creationId xmlns:a16="http://schemas.microsoft.com/office/drawing/2014/main" id="{8D28B567-BB9D-9A47-8EDE-4E9182DA968F}"/>
                </a:ext>
              </a:extLst>
            </p:cNvPr>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55673" name="Text Box 27">
              <a:extLst>
                <a:ext uri="{FF2B5EF4-FFF2-40B4-BE49-F238E27FC236}">
                  <a16:creationId xmlns:a16="http://schemas.microsoft.com/office/drawing/2014/main" id="{1897C3D7-BC34-F648-B7C5-402B29547F8A}"/>
                </a:ext>
              </a:extLst>
            </p:cNvPr>
            <p:cNvSpPr txBox="1">
              <a:spLocks noChangeArrowheads="1"/>
            </p:cNvSpPr>
            <p:nvPr/>
          </p:nvSpPr>
          <p:spPr bwMode="auto">
            <a:xfrm>
              <a:off x="576" y="3844"/>
              <a:ext cx="25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a:t>Công 1:11; Zech. 14:4; Ezek. 43:1-5</a:t>
              </a:r>
            </a:p>
          </p:txBody>
        </p:sp>
      </p:grpSp>
      <p:sp>
        <p:nvSpPr>
          <p:cNvPr id="105500" name="AutoShape 28">
            <a:extLst>
              <a:ext uri="{FF2B5EF4-FFF2-40B4-BE49-F238E27FC236}">
                <a16:creationId xmlns:a16="http://schemas.microsoft.com/office/drawing/2014/main" id="{97CC26DF-267E-DB4D-B693-462999696F6C}"/>
              </a:ext>
            </a:extLst>
          </p:cNvPr>
          <p:cNvSpPr>
            <a:spLocks noChangeArrowheads="1"/>
          </p:cNvSpPr>
          <p:nvPr/>
        </p:nvSpPr>
        <p:spPr bwMode="auto">
          <a:xfrm rot="-8655613">
            <a:off x="4191000" y="25146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pic>
        <p:nvPicPr>
          <p:cNvPr id="105501" name="Picture 29" descr="j0212783">
            <a:extLst>
              <a:ext uri="{FF2B5EF4-FFF2-40B4-BE49-F238E27FC236}">
                <a16:creationId xmlns:a16="http://schemas.microsoft.com/office/drawing/2014/main" id="{48493203-1B77-DE4E-B9F9-7AF353CB8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2" name="Picture 30" descr="j0195630">
            <a:extLst>
              <a:ext uri="{FF2B5EF4-FFF2-40B4-BE49-F238E27FC236}">
                <a16:creationId xmlns:a16="http://schemas.microsoft.com/office/drawing/2014/main" id="{B0F8FCA1-9A58-3340-934F-A9C91BCF85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3" name="AutoShape 31">
            <a:extLst>
              <a:ext uri="{FF2B5EF4-FFF2-40B4-BE49-F238E27FC236}">
                <a16:creationId xmlns:a16="http://schemas.microsoft.com/office/drawing/2014/main" id="{5A147108-8BE7-6442-AD00-A0C1A9EEE0E1}"/>
              </a:ext>
            </a:extLst>
          </p:cNvPr>
          <p:cNvSpPr>
            <a:spLocks noChangeArrowheads="1"/>
          </p:cNvSpPr>
          <p:nvPr/>
        </p:nvSpPr>
        <p:spPr bwMode="auto">
          <a:xfrm rot="1578731">
            <a:off x="4191000" y="2514600"/>
            <a:ext cx="6858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05504" name="Picture 32" descr="Ascension">
            <a:extLst>
              <a:ext uri="{FF2B5EF4-FFF2-40B4-BE49-F238E27FC236}">
                <a16:creationId xmlns:a16="http://schemas.microsoft.com/office/drawing/2014/main" id="{D22AA7C7-8C9F-D243-AD6E-088459AE61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0"/>
            <a:ext cx="39512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105482"/>
                                        </p:tgtEl>
                                        <p:attrNameLst>
                                          <p:attrName>style.visibility</p:attrName>
                                        </p:attrNameLst>
                                      </p:cBhvr>
                                      <p:to>
                                        <p:strVal val="visible"/>
                                      </p:to>
                                    </p:set>
                                    <p:animEffect transition="in" filter="wipe(left)">
                                      <p:cBhvr>
                                        <p:cTn id="21" dur="500"/>
                                        <p:tgtEl>
                                          <p:spTgt spid="1054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nodeType="clickEffect">
                                  <p:stCondLst>
                                    <p:cond delay="0"/>
                                  </p:stCondLst>
                                  <p:childTnLst>
                                    <p:animEffect transition="out" filter="wipe(left)">
                                      <p:cBhvr>
                                        <p:cTn id="25" dur="500"/>
                                        <p:tgtEl>
                                          <p:spTgt spid="105482"/>
                                        </p:tgtEl>
                                      </p:cBhvr>
                                    </p:animEffect>
                                    <p:set>
                                      <p:cBhvr>
                                        <p:cTn id="26" dur="1" fill="hold">
                                          <p:stCondLst>
                                            <p:cond delay="499"/>
                                          </p:stCondLst>
                                        </p:cTn>
                                        <p:tgtEl>
                                          <p:spTgt spid="105482"/>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05483"/>
                                        </p:tgtEl>
                                        <p:attrNameLst>
                                          <p:attrName>style.visibility</p:attrName>
                                        </p:attrNameLst>
                                      </p:cBhvr>
                                      <p:to>
                                        <p:strVal val="visible"/>
                                      </p:to>
                                    </p:set>
                                    <p:animEffect transition="in" filter="dissolve">
                                      <p:cBhvr>
                                        <p:cTn id="29" dur="500"/>
                                        <p:tgtEl>
                                          <p:spTgt spid="10548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105483"/>
                                        </p:tgtEl>
                                      </p:cBhvr>
                                    </p:animEffect>
                                    <p:set>
                                      <p:cBhvr>
                                        <p:cTn id="34" dur="1" fill="hold">
                                          <p:stCondLst>
                                            <p:cond delay="499"/>
                                          </p:stCondLst>
                                        </p:cTn>
                                        <p:tgtEl>
                                          <p:spTgt spid="105483"/>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05478"/>
                                        </p:tgtEl>
                                        <p:attrNameLst>
                                          <p:attrName>style.visibility</p:attrName>
                                        </p:attrNameLst>
                                      </p:cBhvr>
                                      <p:to>
                                        <p:strVal val="visible"/>
                                      </p:to>
                                    </p:set>
                                    <p:animEffect transition="in" filter="wipe(down)">
                                      <p:cBhvr>
                                        <p:cTn id="47" dur="500"/>
                                        <p:tgtEl>
                                          <p:spTgt spid="105478"/>
                                        </p:tgtEl>
                                      </p:cBhvr>
                                    </p:animEffect>
                                  </p:childTnLst>
                                </p:cTn>
                              </p:par>
                            </p:childTnLst>
                          </p:cTn>
                        </p:par>
                        <p:par>
                          <p:cTn id="48" fill="hold" nodeType="afterGroup">
                            <p:stCondLst>
                              <p:cond delay="500"/>
                            </p:stCondLst>
                            <p:childTnLst>
                              <p:par>
                                <p:cTn id="49" presetID="9" presetClass="exit" presetSubtype="0" fill="hold" nodeType="afterEffect">
                                  <p:stCondLst>
                                    <p:cond delay="0"/>
                                  </p:stCondLst>
                                  <p:childTnLst>
                                    <p:animEffect transition="out" filter="dissolve">
                                      <p:cBhvr>
                                        <p:cTn id="50" dur="500"/>
                                        <p:tgtEl>
                                          <p:spTgt spid="105478"/>
                                        </p:tgtEl>
                                      </p:cBhvr>
                                    </p:animEffect>
                                    <p:set>
                                      <p:cBhvr>
                                        <p:cTn id="51" dur="1" fill="hold">
                                          <p:stCondLst>
                                            <p:cond delay="499"/>
                                          </p:stCondLst>
                                        </p:cTn>
                                        <p:tgtEl>
                                          <p:spTgt spid="105478"/>
                                        </p:tgtEl>
                                        <p:attrNameLst>
                                          <p:attrName>style.visibility</p:attrName>
                                        </p:attrNameLst>
                                      </p:cBhvr>
                                      <p:to>
                                        <p:strVal val="hidden"/>
                                      </p:to>
                                    </p:set>
                                  </p:childTnLst>
                                </p:cTn>
                              </p:par>
                              <p:par>
                                <p:cTn id="52" presetID="22" presetClass="entr" presetSubtype="4" fill="hold" nodeType="withEffect">
                                  <p:stCondLst>
                                    <p:cond delay="0"/>
                                  </p:stCondLst>
                                  <p:childTnLst>
                                    <p:set>
                                      <p:cBhvr>
                                        <p:cTn id="53" dur="1" fill="hold">
                                          <p:stCondLst>
                                            <p:cond delay="0"/>
                                          </p:stCondLst>
                                        </p:cTn>
                                        <p:tgtEl>
                                          <p:spTgt spid="105479"/>
                                        </p:tgtEl>
                                        <p:attrNameLst>
                                          <p:attrName>style.visibility</p:attrName>
                                        </p:attrNameLst>
                                      </p:cBhvr>
                                      <p:to>
                                        <p:strVal val="visible"/>
                                      </p:to>
                                    </p:set>
                                    <p:animEffect transition="in" filter="wipe(down)">
                                      <p:cBhvr>
                                        <p:cTn id="54" dur="500"/>
                                        <p:tgtEl>
                                          <p:spTgt spid="1054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105479"/>
                                        </p:tgtEl>
                                      </p:cBhvr>
                                    </p:animEffect>
                                    <p:set>
                                      <p:cBhvr>
                                        <p:cTn id="59" dur="1" fill="hold">
                                          <p:stCondLst>
                                            <p:cond delay="499"/>
                                          </p:stCondLst>
                                        </p:cTn>
                                        <p:tgtEl>
                                          <p:spTgt spid="10547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105481"/>
                                        </p:tgtEl>
                                        <p:attrNameLst>
                                          <p:attrName>style.visibility</p:attrName>
                                        </p:attrNameLst>
                                      </p:cBhvr>
                                      <p:to>
                                        <p:strVal val="visible"/>
                                      </p:to>
                                    </p:set>
                                    <p:anim calcmode="lin" valueType="num">
                                      <p:cBhvr>
                                        <p:cTn id="64" dur="500" fill="hold"/>
                                        <p:tgtEl>
                                          <p:spTgt spid="105481"/>
                                        </p:tgtEl>
                                        <p:attrNameLst>
                                          <p:attrName>ppt_w</p:attrName>
                                        </p:attrNameLst>
                                      </p:cBhvr>
                                      <p:tavLst>
                                        <p:tav tm="0">
                                          <p:val>
                                            <p:fltVal val="0"/>
                                          </p:val>
                                        </p:tav>
                                        <p:tav tm="100000">
                                          <p:val>
                                            <p:strVal val="#ppt_w"/>
                                          </p:val>
                                        </p:tav>
                                      </p:tavLst>
                                    </p:anim>
                                    <p:anim calcmode="lin" valueType="num">
                                      <p:cBhvr>
                                        <p:cTn id="65" dur="500" fill="hold"/>
                                        <p:tgtEl>
                                          <p:spTgt spid="105481"/>
                                        </p:tgtEl>
                                        <p:attrNameLst>
                                          <p:attrName>ppt_h</p:attrName>
                                        </p:attrNameLst>
                                      </p:cBhvr>
                                      <p:tavLst>
                                        <p:tav tm="0">
                                          <p:val>
                                            <p:fltVal val="0"/>
                                          </p:val>
                                        </p:tav>
                                        <p:tav tm="100000">
                                          <p:val>
                                            <p:strVal val="#ppt_h"/>
                                          </p:val>
                                        </p:tav>
                                      </p:tavLst>
                                    </p:anim>
                                    <p:anim calcmode="lin" valueType="num">
                                      <p:cBhvr>
                                        <p:cTn id="66" dur="500" fill="hold"/>
                                        <p:tgtEl>
                                          <p:spTgt spid="105481"/>
                                        </p:tgtEl>
                                        <p:attrNameLst>
                                          <p:attrName>style.rotation</p:attrName>
                                        </p:attrNameLst>
                                      </p:cBhvr>
                                      <p:tavLst>
                                        <p:tav tm="0">
                                          <p:val>
                                            <p:fltVal val="360"/>
                                          </p:val>
                                        </p:tav>
                                        <p:tav tm="100000">
                                          <p:val>
                                            <p:fltVal val="0"/>
                                          </p:val>
                                        </p:tav>
                                      </p:tavLst>
                                    </p:anim>
                                    <p:animEffect transition="in" filter="fade">
                                      <p:cBhvr>
                                        <p:cTn id="67" dur="500"/>
                                        <p:tgtEl>
                                          <p:spTgt spid="105481"/>
                                        </p:tgtEl>
                                      </p:cBhvr>
                                    </p:animEffect>
                                  </p:childTnLst>
                                </p:cTn>
                              </p:par>
                              <p:par>
                                <p:cTn id="68" presetID="9" presetClass="entr" presetSubtype="0" fill="hold" nodeType="withEffect">
                                  <p:stCondLst>
                                    <p:cond delay="0"/>
                                  </p:stCondLst>
                                  <p:childTnLst>
                                    <p:set>
                                      <p:cBhvr>
                                        <p:cTn id="69" dur="1" fill="hold">
                                          <p:stCondLst>
                                            <p:cond delay="0"/>
                                          </p:stCondLst>
                                        </p:cTn>
                                        <p:tgtEl>
                                          <p:spTgt spid="105481"/>
                                        </p:tgtEl>
                                        <p:attrNameLst>
                                          <p:attrName>style.visibility</p:attrName>
                                        </p:attrNameLst>
                                      </p:cBhvr>
                                      <p:to>
                                        <p:strVal val="visible"/>
                                      </p:to>
                                    </p:set>
                                    <p:animEffect transition="in" filter="dissolve">
                                      <p:cBhvr>
                                        <p:cTn id="70" dur="500"/>
                                        <p:tgtEl>
                                          <p:spTgt spid="10548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105481"/>
                                        </p:tgtEl>
                                      </p:cBhvr>
                                    </p:animEffect>
                                    <p:set>
                                      <p:cBhvr>
                                        <p:cTn id="75" dur="1" fill="hold">
                                          <p:stCondLst>
                                            <p:cond delay="499"/>
                                          </p:stCondLst>
                                        </p:cTn>
                                        <p:tgtEl>
                                          <p:spTgt spid="105481"/>
                                        </p:tgtEl>
                                        <p:attrNameLst>
                                          <p:attrName>style.visibility</p:attrName>
                                        </p:attrNameLst>
                                      </p:cBhvr>
                                      <p:to>
                                        <p:strVal val="hidden"/>
                                      </p:to>
                                    </p:set>
                                  </p:childTnLst>
                                </p:cTn>
                              </p:par>
                              <p:par>
                                <p:cTn id="76" presetID="22" presetClass="entr" presetSubtype="2" fill="hold" nodeType="withEffect">
                                  <p:stCondLst>
                                    <p:cond delay="0"/>
                                  </p:stCondLst>
                                  <p:childTnLst>
                                    <p:set>
                                      <p:cBhvr>
                                        <p:cTn id="77" dur="1" fill="hold">
                                          <p:stCondLst>
                                            <p:cond delay="0"/>
                                          </p:stCondLst>
                                        </p:cTn>
                                        <p:tgtEl>
                                          <p:spTgt spid="105480"/>
                                        </p:tgtEl>
                                        <p:attrNameLst>
                                          <p:attrName>style.visibility</p:attrName>
                                        </p:attrNameLst>
                                      </p:cBhvr>
                                      <p:to>
                                        <p:strVal val="visible"/>
                                      </p:to>
                                    </p:set>
                                    <p:animEffect transition="in" filter="wipe(right)">
                                      <p:cBhvr>
                                        <p:cTn id="78" dur="500"/>
                                        <p:tgtEl>
                                          <p:spTgt spid="10548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nodeType="clickEffect">
                                  <p:stCondLst>
                                    <p:cond delay="0"/>
                                  </p:stCondLst>
                                  <p:childTnLst>
                                    <p:animEffect transition="out" filter="wipe(right)">
                                      <p:cBhvr>
                                        <p:cTn id="82" dur="500"/>
                                        <p:tgtEl>
                                          <p:spTgt spid="105480"/>
                                        </p:tgtEl>
                                      </p:cBhvr>
                                    </p:animEffect>
                                    <p:set>
                                      <p:cBhvr>
                                        <p:cTn id="83" dur="1" fill="hold">
                                          <p:stCondLst>
                                            <p:cond delay="499"/>
                                          </p:stCondLst>
                                        </p:cTn>
                                        <p:tgtEl>
                                          <p:spTgt spid="105480"/>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05501"/>
                                        </p:tgtEl>
                                        <p:attrNameLst>
                                          <p:attrName>style.visibility</p:attrName>
                                        </p:attrNameLst>
                                      </p:cBhvr>
                                      <p:to>
                                        <p:strVal val="visible"/>
                                      </p:to>
                                    </p:set>
                                    <p:animEffect transition="in" filter="dissolve">
                                      <p:cBhvr>
                                        <p:cTn id="88" dur="500"/>
                                        <p:tgtEl>
                                          <p:spTgt spid="105501"/>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105502"/>
                                        </p:tgtEl>
                                        <p:attrNameLst>
                                          <p:attrName>style.visibility</p:attrName>
                                        </p:attrNameLst>
                                      </p:cBhvr>
                                      <p:to>
                                        <p:strVal val="visible"/>
                                      </p:to>
                                    </p:set>
                                    <p:animEffect transition="in" filter="dissolve">
                                      <p:cBhvr>
                                        <p:cTn id="92" dur="500"/>
                                        <p:tgtEl>
                                          <p:spTgt spid="10550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105501"/>
                                        </p:tgtEl>
                                        <p:attrNameLst>
                                          <p:attrName>ppt_w</p:attrName>
                                        </p:attrNameLst>
                                      </p:cBhvr>
                                      <p:tavLst>
                                        <p:tav tm="0">
                                          <p:val>
                                            <p:strVal val="ppt_w"/>
                                          </p:val>
                                        </p:tav>
                                        <p:tav tm="100000">
                                          <p:val>
                                            <p:strVal val="ppt_w+.3"/>
                                          </p:val>
                                        </p:tav>
                                      </p:tavLst>
                                    </p:anim>
                                    <p:anim calcmode="lin" valueType="num">
                                      <p:cBhvr>
                                        <p:cTn id="97" dur="1000"/>
                                        <p:tgtEl>
                                          <p:spTgt spid="105501"/>
                                        </p:tgtEl>
                                        <p:attrNameLst>
                                          <p:attrName>ppt_h</p:attrName>
                                        </p:attrNameLst>
                                      </p:cBhvr>
                                      <p:tavLst>
                                        <p:tav tm="0">
                                          <p:val>
                                            <p:strVal val="ppt_h"/>
                                          </p:val>
                                        </p:tav>
                                        <p:tav tm="100000">
                                          <p:val>
                                            <p:strVal val="ppt_h"/>
                                          </p:val>
                                        </p:tav>
                                      </p:tavLst>
                                    </p:anim>
                                    <p:animEffect transition="out" filter="fade">
                                      <p:cBhvr>
                                        <p:cTn id="98" dur="1000"/>
                                        <p:tgtEl>
                                          <p:spTgt spid="105501"/>
                                        </p:tgtEl>
                                      </p:cBhvr>
                                    </p:animEffect>
                                    <p:set>
                                      <p:cBhvr>
                                        <p:cTn id="99" dur="1" fill="hold">
                                          <p:stCondLst>
                                            <p:cond delay="999"/>
                                          </p:stCondLst>
                                        </p:cTn>
                                        <p:tgtEl>
                                          <p:spTgt spid="105501"/>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105502"/>
                                        </p:tgtEl>
                                        <p:attrNameLst>
                                          <p:attrName>ppt_w</p:attrName>
                                        </p:attrNameLst>
                                      </p:cBhvr>
                                      <p:tavLst>
                                        <p:tav tm="0">
                                          <p:val>
                                            <p:strVal val="ppt_w"/>
                                          </p:val>
                                        </p:tav>
                                        <p:tav tm="100000">
                                          <p:val>
                                            <p:strVal val="ppt_w+.3"/>
                                          </p:val>
                                        </p:tav>
                                      </p:tavLst>
                                    </p:anim>
                                    <p:anim calcmode="lin" valueType="num">
                                      <p:cBhvr>
                                        <p:cTn id="102" dur="1000"/>
                                        <p:tgtEl>
                                          <p:spTgt spid="105502"/>
                                        </p:tgtEl>
                                        <p:attrNameLst>
                                          <p:attrName>ppt_h</p:attrName>
                                        </p:attrNameLst>
                                      </p:cBhvr>
                                      <p:tavLst>
                                        <p:tav tm="0">
                                          <p:val>
                                            <p:strVal val="ppt_h"/>
                                          </p:val>
                                        </p:tav>
                                        <p:tav tm="100000">
                                          <p:val>
                                            <p:strVal val="ppt_h"/>
                                          </p:val>
                                        </p:tav>
                                      </p:tavLst>
                                    </p:anim>
                                    <p:animEffect transition="out" filter="fade">
                                      <p:cBhvr>
                                        <p:cTn id="103" dur="1000"/>
                                        <p:tgtEl>
                                          <p:spTgt spid="105502"/>
                                        </p:tgtEl>
                                      </p:cBhvr>
                                    </p:animEffect>
                                    <p:set>
                                      <p:cBhvr>
                                        <p:cTn id="104" dur="1" fill="hold">
                                          <p:stCondLst>
                                            <p:cond delay="999"/>
                                          </p:stCondLst>
                                        </p:cTn>
                                        <p:tgtEl>
                                          <p:spTgt spid="105502"/>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nodeType="clickEffect">
                                  <p:stCondLst>
                                    <p:cond delay="0"/>
                                  </p:stCondLst>
                                  <p:childTnLst>
                                    <p:set>
                                      <p:cBhvr>
                                        <p:cTn id="108" dur="1" fill="hold">
                                          <p:stCondLst>
                                            <p:cond delay="0"/>
                                          </p:stCondLst>
                                        </p:cTn>
                                        <p:tgtEl>
                                          <p:spTgt spid="105503"/>
                                        </p:tgtEl>
                                        <p:attrNameLst>
                                          <p:attrName>style.visibility</p:attrName>
                                        </p:attrNameLst>
                                      </p:cBhvr>
                                      <p:to>
                                        <p:strVal val="visible"/>
                                      </p:to>
                                    </p:set>
                                    <p:animEffect transition="in" filter="wipe(down)">
                                      <p:cBhvr>
                                        <p:cTn id="109" dur="500"/>
                                        <p:tgtEl>
                                          <p:spTgt spid="105503"/>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nodeType="clickEffect">
                                  <p:stCondLst>
                                    <p:cond delay="0"/>
                                  </p:stCondLst>
                                  <p:childTnLst>
                                    <p:animEffect transition="out" filter="dissolve">
                                      <p:cBhvr>
                                        <p:cTn id="113" dur="500"/>
                                        <p:tgtEl>
                                          <p:spTgt spid="105503"/>
                                        </p:tgtEl>
                                      </p:cBhvr>
                                    </p:animEffect>
                                    <p:set>
                                      <p:cBhvr>
                                        <p:cTn id="114" dur="1" fill="hold">
                                          <p:stCondLst>
                                            <p:cond delay="499"/>
                                          </p:stCondLst>
                                        </p:cTn>
                                        <p:tgtEl>
                                          <p:spTgt spid="105503"/>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105488"/>
                                        </p:tgtEl>
                                        <p:attrNameLst>
                                          <p:attrName>style.visibility</p:attrName>
                                        </p:attrNameLst>
                                      </p:cBhvr>
                                      <p:to>
                                        <p:strVal val="visible"/>
                                      </p:to>
                                    </p:set>
                                    <p:animEffect transition="in" filter="wipe(down)">
                                      <p:cBhvr>
                                        <p:cTn id="119" dur="500"/>
                                        <p:tgtEl>
                                          <p:spTgt spid="105488"/>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nodeType="clickEffect">
                                  <p:stCondLst>
                                    <p:cond delay="0"/>
                                  </p:stCondLst>
                                  <p:childTnLst>
                                    <p:animEffect transition="out" filter="wipe(down)">
                                      <p:cBhvr>
                                        <p:cTn id="123" dur="500"/>
                                        <p:tgtEl>
                                          <p:spTgt spid="105488"/>
                                        </p:tgtEl>
                                      </p:cBhvr>
                                    </p:animEffect>
                                    <p:set>
                                      <p:cBhvr>
                                        <p:cTn id="124" dur="1" fill="hold">
                                          <p:stCondLst>
                                            <p:cond delay="499"/>
                                          </p:stCondLst>
                                        </p:cTn>
                                        <p:tgtEl>
                                          <p:spTgt spid="105488"/>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105484"/>
                                        </p:tgtEl>
                                        <p:attrNameLst>
                                          <p:attrName>style.visibility</p:attrName>
                                        </p:attrNameLst>
                                      </p:cBhvr>
                                      <p:to>
                                        <p:strVal val="visible"/>
                                      </p:to>
                                    </p:set>
                                    <p:animEffect transition="in" filter="dissolve">
                                      <p:cBhvr>
                                        <p:cTn id="127" dur="500"/>
                                        <p:tgtEl>
                                          <p:spTgt spid="105484"/>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105504"/>
                                        </p:tgtEl>
                                        <p:attrNameLst>
                                          <p:attrName>style.visibility</p:attrName>
                                        </p:attrNameLst>
                                      </p:cBhvr>
                                      <p:to>
                                        <p:strVal val="visible"/>
                                      </p:to>
                                    </p:set>
                                    <p:animEffect transition="in" filter="dissolve">
                                      <p:cBhvr>
                                        <p:cTn id="132" dur="500"/>
                                        <p:tgtEl>
                                          <p:spTgt spid="105504"/>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105504"/>
                                        </p:tgtEl>
                                      </p:cBhvr>
                                    </p:animEffect>
                                    <p:set>
                                      <p:cBhvr>
                                        <p:cTn id="137" dur="1" fill="hold">
                                          <p:stCondLst>
                                            <p:cond delay="499"/>
                                          </p:stCondLst>
                                        </p:cTn>
                                        <p:tgtEl>
                                          <p:spTgt spid="105504"/>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105484"/>
                                        </p:tgtEl>
                                      </p:cBhvr>
                                    </p:animEffect>
                                    <p:set>
                                      <p:cBhvr>
                                        <p:cTn id="150" dur="1" fill="hold">
                                          <p:stCondLst>
                                            <p:cond delay="499"/>
                                          </p:stCondLst>
                                        </p:cTn>
                                        <p:tgtEl>
                                          <p:spTgt spid="105484"/>
                                        </p:tgtEl>
                                        <p:attrNameLst>
                                          <p:attrName>style.visibility</p:attrName>
                                        </p:attrNameLst>
                                      </p:cBhvr>
                                      <p:to>
                                        <p:strVal val="hidden"/>
                                      </p:to>
                                    </p:set>
                                  </p:childTnLst>
                                </p:cTn>
                              </p:par>
                              <p:par>
                                <p:cTn id="151" presetID="22" presetClass="entr" presetSubtype="1" fill="hold" nodeType="withEffect">
                                  <p:stCondLst>
                                    <p:cond delay="0"/>
                                  </p:stCondLst>
                                  <p:childTnLst>
                                    <p:set>
                                      <p:cBhvr>
                                        <p:cTn id="152" dur="1" fill="hold">
                                          <p:stCondLst>
                                            <p:cond delay="0"/>
                                          </p:stCondLst>
                                        </p:cTn>
                                        <p:tgtEl>
                                          <p:spTgt spid="105489"/>
                                        </p:tgtEl>
                                        <p:attrNameLst>
                                          <p:attrName>style.visibility</p:attrName>
                                        </p:attrNameLst>
                                      </p:cBhvr>
                                      <p:to>
                                        <p:strVal val="visible"/>
                                      </p:to>
                                    </p:set>
                                    <p:animEffect transition="in" filter="wipe(up)">
                                      <p:cBhvr>
                                        <p:cTn id="153" dur="500"/>
                                        <p:tgtEl>
                                          <p:spTgt spid="105489"/>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nodeType="clickEffect">
                                  <p:stCondLst>
                                    <p:cond delay="0"/>
                                  </p:stCondLst>
                                  <p:childTnLst>
                                    <p:animEffect transition="out" filter="wedge">
                                      <p:cBhvr>
                                        <p:cTn id="157" dur="2000"/>
                                        <p:tgtEl>
                                          <p:spTgt spid="105489"/>
                                        </p:tgtEl>
                                      </p:cBhvr>
                                    </p:animEffect>
                                    <p:set>
                                      <p:cBhvr>
                                        <p:cTn id="158" dur="1" fill="hold">
                                          <p:stCondLst>
                                            <p:cond delay="1999"/>
                                          </p:stCondLst>
                                        </p:cTn>
                                        <p:tgtEl>
                                          <p:spTgt spid="105489"/>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105490"/>
                                        </p:tgtEl>
                                        <p:attrNameLst>
                                          <p:attrName>style.visibility</p:attrName>
                                        </p:attrNameLst>
                                      </p:cBhvr>
                                      <p:to>
                                        <p:strVal val="visible"/>
                                      </p:to>
                                    </p:set>
                                    <p:animEffect transition="in" filter="wedge">
                                      <p:cBhvr>
                                        <p:cTn id="163" dur="2000"/>
                                        <p:tgtEl>
                                          <p:spTgt spid="105490"/>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105490"/>
                                        </p:tgtEl>
                                        <p:attrNameLst>
                                          <p:attrName>ppt_w</p:attrName>
                                        </p:attrNameLst>
                                      </p:cBhvr>
                                      <p:tavLst>
                                        <p:tav tm="0">
                                          <p:val>
                                            <p:strVal val="ppt_w"/>
                                          </p:val>
                                        </p:tav>
                                        <p:tav tm="100000">
                                          <p:val>
                                            <p:strVal val="ppt_w+.3"/>
                                          </p:val>
                                        </p:tav>
                                      </p:tavLst>
                                    </p:anim>
                                    <p:anim calcmode="lin" valueType="num">
                                      <p:cBhvr>
                                        <p:cTn id="168" dur="1000"/>
                                        <p:tgtEl>
                                          <p:spTgt spid="105490"/>
                                        </p:tgtEl>
                                        <p:attrNameLst>
                                          <p:attrName>ppt_h</p:attrName>
                                        </p:attrNameLst>
                                      </p:cBhvr>
                                      <p:tavLst>
                                        <p:tav tm="0">
                                          <p:val>
                                            <p:strVal val="ppt_h"/>
                                          </p:val>
                                        </p:tav>
                                        <p:tav tm="100000">
                                          <p:val>
                                            <p:strVal val="ppt_h"/>
                                          </p:val>
                                        </p:tav>
                                      </p:tavLst>
                                    </p:anim>
                                    <p:animEffect transition="out" filter="fade">
                                      <p:cBhvr>
                                        <p:cTn id="169" dur="1000"/>
                                        <p:tgtEl>
                                          <p:spTgt spid="105490"/>
                                        </p:tgtEl>
                                      </p:cBhvr>
                                    </p:animEffect>
                                    <p:set>
                                      <p:cBhvr>
                                        <p:cTn id="170" dur="1" fill="hold">
                                          <p:stCondLst>
                                            <p:cond delay="999"/>
                                          </p:stCondLst>
                                        </p:cTn>
                                        <p:tgtEl>
                                          <p:spTgt spid="105490"/>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nodeType="clickEffect">
                                  <p:stCondLst>
                                    <p:cond delay="0"/>
                                  </p:stCondLst>
                                  <p:childTnLst>
                                    <p:set>
                                      <p:cBhvr>
                                        <p:cTn id="174" dur="1" fill="hold">
                                          <p:stCondLst>
                                            <p:cond delay="0"/>
                                          </p:stCondLst>
                                        </p:cTn>
                                        <p:tgtEl>
                                          <p:spTgt spid="105500"/>
                                        </p:tgtEl>
                                        <p:attrNameLst>
                                          <p:attrName>style.visibility</p:attrName>
                                        </p:attrNameLst>
                                      </p:cBhvr>
                                      <p:to>
                                        <p:strVal val="visible"/>
                                      </p:to>
                                    </p:set>
                                    <p:animEffect transition="in" filter="wipe(down)">
                                      <p:cBhvr>
                                        <p:cTn id="175" dur="500"/>
                                        <p:tgtEl>
                                          <p:spTgt spid="105500"/>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nodeType="clickEffect">
                                  <p:stCondLst>
                                    <p:cond delay="0"/>
                                  </p:stCondLst>
                                  <p:childTnLst>
                                    <p:anim calcmode="lin" valueType="num">
                                      <p:cBhvr>
                                        <p:cTn id="179" dur="1000"/>
                                        <p:tgtEl>
                                          <p:spTgt spid="105500"/>
                                        </p:tgtEl>
                                        <p:attrNameLst>
                                          <p:attrName>ppt_w</p:attrName>
                                        </p:attrNameLst>
                                      </p:cBhvr>
                                      <p:tavLst>
                                        <p:tav tm="0">
                                          <p:val>
                                            <p:strVal val="ppt_w"/>
                                          </p:val>
                                        </p:tav>
                                        <p:tav tm="100000">
                                          <p:val>
                                            <p:strVal val="ppt_w+.3"/>
                                          </p:val>
                                        </p:tav>
                                      </p:tavLst>
                                    </p:anim>
                                    <p:anim calcmode="lin" valueType="num">
                                      <p:cBhvr>
                                        <p:cTn id="180" dur="1000"/>
                                        <p:tgtEl>
                                          <p:spTgt spid="105500"/>
                                        </p:tgtEl>
                                        <p:attrNameLst>
                                          <p:attrName>ppt_h</p:attrName>
                                        </p:attrNameLst>
                                      </p:cBhvr>
                                      <p:tavLst>
                                        <p:tav tm="0">
                                          <p:val>
                                            <p:strVal val="ppt_h"/>
                                          </p:val>
                                        </p:tav>
                                        <p:tav tm="100000">
                                          <p:val>
                                            <p:strVal val="ppt_h"/>
                                          </p:val>
                                        </p:tav>
                                      </p:tavLst>
                                    </p:anim>
                                    <p:animEffect transition="out" filter="fade">
                                      <p:cBhvr>
                                        <p:cTn id="181" dur="1000"/>
                                        <p:tgtEl>
                                          <p:spTgt spid="105500"/>
                                        </p:tgtEl>
                                      </p:cBhvr>
                                    </p:animEffect>
                                    <p:set>
                                      <p:cBhvr>
                                        <p:cTn id="182" dur="1" fill="hold">
                                          <p:stCondLst>
                                            <p:cond delay="999"/>
                                          </p:stCondLst>
                                        </p:cTn>
                                        <p:tgtEl>
                                          <p:spTgt spid="105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0" grpId="0" animBg="1"/>
      <p:bldP spid="10549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44 Jer Modern">
            <a:extLst>
              <a:ext uri="{FF2B5EF4-FFF2-40B4-BE49-F238E27FC236}">
                <a16:creationId xmlns:a16="http://schemas.microsoft.com/office/drawing/2014/main" id="{81160A0D-C597-B545-86ED-A8E7A8B09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a:extLst>
              <a:ext uri="{FF2B5EF4-FFF2-40B4-BE49-F238E27FC236}">
                <a16:creationId xmlns:a16="http://schemas.microsoft.com/office/drawing/2014/main" id="{5F4418CC-281D-0D41-AEEA-BD225469A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0" name="Picture 6" descr="44 Jer Modern">
            <a:extLst>
              <a:ext uri="{FF2B5EF4-FFF2-40B4-BE49-F238E27FC236}">
                <a16:creationId xmlns:a16="http://schemas.microsoft.com/office/drawing/2014/main" id="{D306E86A-6441-1F4B-8246-954B1315F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4547" name="Rectangle 3">
            <a:extLst>
              <a:ext uri="{FF2B5EF4-FFF2-40B4-BE49-F238E27FC236}">
                <a16:creationId xmlns:a16="http://schemas.microsoft.com/office/drawing/2014/main" id="{D9AF444C-CE97-D64B-A326-5300356CF536}"/>
              </a:ext>
            </a:extLst>
          </p:cNvPr>
          <p:cNvSpPr>
            <a:spLocks noGrp="1" noRot="1" noChangeArrowheads="1"/>
          </p:cNvSpPr>
          <p:nvPr>
            <p:ph type="title"/>
          </p:nvPr>
        </p:nvSpPr>
        <p:spPr>
          <a:xfrm>
            <a:off x="4876800" y="228600"/>
            <a:ext cx="4191000" cy="1600200"/>
          </a:xfrm>
          <a:solidFill>
            <a:schemeClr val="tx2"/>
          </a:solidFill>
          <a:ln w="38100">
            <a:solidFill>
              <a:schemeClr val="bg2"/>
            </a:solidFill>
          </a:ln>
        </p:spPr>
        <p:txBody>
          <a:bodyPr/>
          <a:lstStyle/>
          <a:p>
            <a:pPr eaLnBrk="1" hangingPunct="1">
              <a:defRPr/>
            </a:pPr>
            <a:r>
              <a:rPr lang="en-US" sz="3600">
                <a:solidFill>
                  <a:schemeClr val="bg2"/>
                </a:solidFill>
                <a:cs typeface="+mj-cs"/>
              </a:rPr>
              <a:t>Bối cảnh Jerusalem Hiện đại</a:t>
            </a:r>
            <a:endParaRPr lang="en-US" sz="400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34A90A88-1F3E-114D-9C23-2EA7DE3F05D3}"/>
              </a:ext>
            </a:extLst>
          </p:cNvPr>
          <p:cNvSpPr>
            <a:spLocks noGrp="1" noChangeArrowheads="1"/>
          </p:cNvSpPr>
          <p:nvPr>
            <p:ph type="ctrTitle"/>
          </p:nvPr>
        </p:nvSpPr>
        <p:spPr>
          <a:xfrm>
            <a:off x="0" y="457200"/>
            <a:ext cx="3810000" cy="1524000"/>
          </a:xfrm>
          <a:ln>
            <a:solidFill>
              <a:schemeClr val="hlink"/>
            </a:solidFill>
          </a:ln>
        </p:spPr>
        <p:txBody>
          <a:bodyPr/>
          <a:lstStyle/>
          <a:p>
            <a:pPr eaLnBrk="1" hangingPunct="1">
              <a:defRPr/>
            </a:pPr>
            <a:r>
              <a:rPr lang="en-US" altLang="en-US" sz="3600">
                <a:ea typeface="ＭＳ Ｐゴシック" panose="020B0600070205080204" pitchFamily="34" charset="-128"/>
              </a:rPr>
              <a:t>Những khu vực trong cổ thành Jerusalem</a:t>
            </a:r>
            <a:endParaRPr lang="en-US" altLang="en-US" sz="5400">
              <a:ea typeface="ＭＳ Ｐゴシック" panose="020B0600070205080204" pitchFamily="34" charset="-128"/>
            </a:endParaRPr>
          </a:p>
        </p:txBody>
      </p:sp>
      <p:grpSp>
        <p:nvGrpSpPr>
          <p:cNvPr id="194562" name="Group 17">
            <a:extLst>
              <a:ext uri="{FF2B5EF4-FFF2-40B4-BE49-F238E27FC236}">
                <a16:creationId xmlns:a16="http://schemas.microsoft.com/office/drawing/2014/main" id="{20AE7F85-E966-B54E-9218-ABDE0731A80F}"/>
              </a:ext>
            </a:extLst>
          </p:cNvPr>
          <p:cNvGrpSpPr>
            <a:grpSpLocks/>
          </p:cNvGrpSpPr>
          <p:nvPr/>
        </p:nvGrpSpPr>
        <p:grpSpPr bwMode="auto">
          <a:xfrm>
            <a:off x="3849688" y="-76200"/>
            <a:ext cx="5294312" cy="7010400"/>
            <a:chOff x="2425" y="-48"/>
            <a:chExt cx="3335" cy="4416"/>
          </a:xfrm>
        </p:grpSpPr>
        <p:pic>
          <p:nvPicPr>
            <p:cNvPr id="194572" name="Picture 4" descr="JerusalemSE">
              <a:extLst>
                <a:ext uri="{FF2B5EF4-FFF2-40B4-BE49-F238E27FC236}">
                  <a16:creationId xmlns:a16="http://schemas.microsoft.com/office/drawing/2014/main" id="{6ADB2332-D062-9B4E-B58A-0E8AD54F2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 y="1824"/>
              <a:ext cx="1839"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3" name="Picture 5" descr="JerusalemNE">
              <a:extLst>
                <a:ext uri="{FF2B5EF4-FFF2-40B4-BE49-F238E27FC236}">
                  <a16:creationId xmlns:a16="http://schemas.microsoft.com/office/drawing/2014/main" id="{AF73BF2F-405A-764B-A1B7-FA82AC61B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 y="-48"/>
              <a:ext cx="1828"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4" name="Picture 6" descr="JerusalemSW">
              <a:extLst>
                <a:ext uri="{FF2B5EF4-FFF2-40B4-BE49-F238E27FC236}">
                  <a16:creationId xmlns:a16="http://schemas.microsoft.com/office/drawing/2014/main" id="{2754D6AC-1A16-EE4A-B69D-D568DEA0B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 y="1824"/>
              <a:ext cx="1766"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5" name="Picture 7" descr="JerusalemNW">
              <a:extLst>
                <a:ext uri="{FF2B5EF4-FFF2-40B4-BE49-F238E27FC236}">
                  <a16:creationId xmlns:a16="http://schemas.microsoft.com/office/drawing/2014/main" id="{B080533A-0CC3-C243-A62C-B44EB470F3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 y="-48"/>
              <a:ext cx="1779"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63" name="Text Box 8">
            <a:extLst>
              <a:ext uri="{FF2B5EF4-FFF2-40B4-BE49-F238E27FC236}">
                <a16:creationId xmlns:a16="http://schemas.microsoft.com/office/drawing/2014/main" id="{3519FF4E-5573-B445-BF50-BB4B518AABC0}"/>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
        <p:nvSpPr>
          <p:cNvPr id="144393" name="Text Box 9">
            <a:extLst>
              <a:ext uri="{FF2B5EF4-FFF2-40B4-BE49-F238E27FC236}">
                <a16:creationId xmlns:a16="http://schemas.microsoft.com/office/drawing/2014/main" id="{8550A61D-7057-9548-8E55-2592C2310D87}"/>
              </a:ext>
            </a:extLst>
          </p:cNvPr>
          <p:cNvSpPr txBox="1">
            <a:spLocks noChangeArrowheads="1"/>
          </p:cNvSpPr>
          <p:nvPr/>
        </p:nvSpPr>
        <p:spPr bwMode="auto">
          <a:xfrm>
            <a:off x="838200" y="3810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b="1">
                <a:latin typeface="Arial" panose="020B0604020202020204" pitchFamily="34" charset="0"/>
              </a:rPr>
              <a:t>• Do thái</a:t>
            </a:r>
          </a:p>
        </p:txBody>
      </p:sp>
      <p:sp>
        <p:nvSpPr>
          <p:cNvPr id="144394" name="Text Box 10">
            <a:extLst>
              <a:ext uri="{FF2B5EF4-FFF2-40B4-BE49-F238E27FC236}">
                <a16:creationId xmlns:a16="http://schemas.microsoft.com/office/drawing/2014/main" id="{09EC3F44-B489-624E-98C7-F98E14FC7EF9}"/>
              </a:ext>
            </a:extLst>
          </p:cNvPr>
          <p:cNvSpPr txBox="1">
            <a:spLocks noChangeArrowheads="1"/>
          </p:cNvSpPr>
          <p:nvPr/>
        </p:nvSpPr>
        <p:spPr bwMode="auto">
          <a:xfrm>
            <a:off x="838200" y="3048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b="1">
                <a:latin typeface="Arial" panose="020B0604020202020204" pitchFamily="34" charset="0"/>
              </a:rPr>
              <a:t>• Hồi giáo</a:t>
            </a:r>
          </a:p>
        </p:txBody>
      </p:sp>
      <p:sp>
        <p:nvSpPr>
          <p:cNvPr id="144395" name="Text Box 11">
            <a:extLst>
              <a:ext uri="{FF2B5EF4-FFF2-40B4-BE49-F238E27FC236}">
                <a16:creationId xmlns:a16="http://schemas.microsoft.com/office/drawing/2014/main" id="{92433332-FD12-8844-8E26-5AD1D08DA79F}"/>
              </a:ext>
            </a:extLst>
          </p:cNvPr>
          <p:cNvSpPr txBox="1">
            <a:spLocks noChangeArrowheads="1"/>
          </p:cNvSpPr>
          <p:nvPr/>
        </p:nvSpPr>
        <p:spPr bwMode="auto">
          <a:xfrm>
            <a:off x="457200" y="22860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b="1">
                <a:latin typeface="Arial" panose="020B0604020202020204" pitchFamily="34" charset="0"/>
              </a:rPr>
              <a:t>• </a:t>
            </a:r>
            <a:r>
              <a:rPr lang="vi-VN" altLang="en-US" b="1">
                <a:latin typeface="Arial" panose="020B0604020202020204" pitchFamily="34" charset="0"/>
              </a:rPr>
              <a:t>Cơđốcgiáo</a:t>
            </a:r>
            <a:r>
              <a:rPr lang="en-US" altLang="en-US" b="1">
                <a:latin typeface="Arial" panose="020B0604020202020204" pitchFamily="34" charset="0"/>
              </a:rPr>
              <a:t> </a:t>
            </a:r>
          </a:p>
        </p:txBody>
      </p:sp>
      <p:sp>
        <p:nvSpPr>
          <p:cNvPr id="144396" name="Text Box 12">
            <a:extLst>
              <a:ext uri="{FF2B5EF4-FFF2-40B4-BE49-F238E27FC236}">
                <a16:creationId xmlns:a16="http://schemas.microsoft.com/office/drawing/2014/main" id="{CF4D7BAD-F56C-D049-8842-0320DA7BE543}"/>
              </a:ext>
            </a:extLst>
          </p:cNvPr>
          <p:cNvSpPr txBox="1">
            <a:spLocks noChangeArrowheads="1"/>
          </p:cNvSpPr>
          <p:nvPr/>
        </p:nvSpPr>
        <p:spPr bwMode="auto">
          <a:xfrm>
            <a:off x="838200" y="46228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b="1">
                <a:latin typeface="Arial" panose="020B0604020202020204" pitchFamily="34" charset="0"/>
              </a:rPr>
              <a:t>• Armeni</a:t>
            </a:r>
          </a:p>
        </p:txBody>
      </p:sp>
      <p:sp>
        <p:nvSpPr>
          <p:cNvPr id="144397" name="AutoShape 13">
            <a:extLst>
              <a:ext uri="{FF2B5EF4-FFF2-40B4-BE49-F238E27FC236}">
                <a16:creationId xmlns:a16="http://schemas.microsoft.com/office/drawing/2014/main" id="{5905F809-F19D-604F-88E5-34F6E4EA7D75}"/>
              </a:ext>
            </a:extLst>
          </p:cNvPr>
          <p:cNvSpPr>
            <a:spLocks noChangeArrowheads="1"/>
          </p:cNvSpPr>
          <p:nvPr/>
        </p:nvSpPr>
        <p:spPr bwMode="auto">
          <a:xfrm>
            <a:off x="3352800" y="2333625"/>
            <a:ext cx="1357313"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4398" name="AutoShape 14">
            <a:extLst>
              <a:ext uri="{FF2B5EF4-FFF2-40B4-BE49-F238E27FC236}">
                <a16:creationId xmlns:a16="http://schemas.microsoft.com/office/drawing/2014/main" id="{AAFE481F-FE41-354F-96B5-4ECBEDEF2819}"/>
              </a:ext>
            </a:extLst>
          </p:cNvPr>
          <p:cNvSpPr>
            <a:spLocks noChangeArrowheads="1"/>
          </p:cNvSpPr>
          <p:nvPr/>
        </p:nvSpPr>
        <p:spPr bwMode="auto">
          <a:xfrm>
            <a:off x="3352800" y="3079750"/>
            <a:ext cx="3276600"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endParaRPr lang="en-US"/>
          </a:p>
        </p:txBody>
      </p:sp>
      <p:sp>
        <p:nvSpPr>
          <p:cNvPr id="144399" name="AutoShape 15">
            <a:extLst>
              <a:ext uri="{FF2B5EF4-FFF2-40B4-BE49-F238E27FC236}">
                <a16:creationId xmlns:a16="http://schemas.microsoft.com/office/drawing/2014/main" id="{BA279C5C-BBB5-CF46-97F0-3A8BD2E191CE}"/>
              </a:ext>
            </a:extLst>
          </p:cNvPr>
          <p:cNvSpPr>
            <a:spLocks noChangeArrowheads="1"/>
          </p:cNvSpPr>
          <p:nvPr/>
        </p:nvSpPr>
        <p:spPr bwMode="auto">
          <a:xfrm>
            <a:off x="3352800" y="3825875"/>
            <a:ext cx="3429000"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endParaRPr lang="en-US"/>
          </a:p>
        </p:txBody>
      </p:sp>
      <p:sp>
        <p:nvSpPr>
          <p:cNvPr id="144400" name="AutoShape 16">
            <a:extLst>
              <a:ext uri="{FF2B5EF4-FFF2-40B4-BE49-F238E27FC236}">
                <a16:creationId xmlns:a16="http://schemas.microsoft.com/office/drawing/2014/main" id="{34201457-FBFC-BC4E-B15A-D38292E0C126}"/>
              </a:ext>
            </a:extLst>
          </p:cNvPr>
          <p:cNvSpPr>
            <a:spLocks noChangeArrowheads="1"/>
          </p:cNvSpPr>
          <p:nvPr/>
        </p:nvSpPr>
        <p:spPr bwMode="auto">
          <a:xfrm>
            <a:off x="3352800" y="4622800"/>
            <a:ext cx="2133600"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4E95C48-1C86-5248-988D-60D9DFCE3094}"/>
              </a:ext>
            </a:extLst>
          </p:cNvPr>
          <p:cNvSpPr>
            <a:spLocks noGrp="1" noChangeArrowheads="1"/>
          </p:cNvSpPr>
          <p:nvPr>
            <p:ph type="ctrTitle"/>
          </p:nvPr>
        </p:nvSpPr>
        <p:spPr>
          <a:xfrm>
            <a:off x="0" y="304800"/>
            <a:ext cx="4267200" cy="2378075"/>
          </a:xfrm>
          <a:effectLst>
            <a:outerShdw blurRad="63500" dist="107763" dir="13500000" algn="ctr" rotWithShape="0">
              <a:srgbClr val="000000"/>
            </a:outerShdw>
          </a:effectLst>
        </p:spPr>
        <p:txBody>
          <a:bodyPr/>
          <a:lstStyle/>
          <a:p>
            <a:pPr eaLnBrk="1" hangingPunct="1">
              <a:defRPr/>
            </a:pPr>
            <a:r>
              <a:rPr lang="en-US" altLang="en-US">
                <a:ea typeface="ＭＳ Ｐゴシック" panose="020B0600070205080204" pitchFamily="34" charset="-128"/>
              </a:rPr>
              <a:t>Khu vực </a:t>
            </a:r>
            <a:r>
              <a:rPr lang="vi-VN" altLang="en-US">
                <a:ea typeface="ＭＳ Ｐゴシック" panose="020B0600070205080204" pitchFamily="34" charset="-128"/>
              </a:rPr>
              <a:t>Cơ-đốc-giáo</a:t>
            </a:r>
            <a:r>
              <a:rPr lang="en-US" altLang="en-US">
                <a:ea typeface="ＭＳ Ｐゴシック" panose="020B0600070205080204" pitchFamily="34" charset="-128"/>
              </a:rPr>
              <a:t> </a:t>
            </a:r>
          </a:p>
        </p:txBody>
      </p:sp>
      <p:pic>
        <p:nvPicPr>
          <p:cNvPr id="196610" name="Picture 3" descr="JerusalemNW">
            <a:extLst>
              <a:ext uri="{FF2B5EF4-FFF2-40B4-BE49-F238E27FC236}">
                <a16:creationId xmlns:a16="http://schemas.microsoft.com/office/drawing/2014/main" id="{0108E3D8-9CDD-0C4A-9452-3B8E3ED10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0"/>
            <a:ext cx="48482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ext Box 4">
            <a:extLst>
              <a:ext uri="{FF2B5EF4-FFF2-40B4-BE49-F238E27FC236}">
                <a16:creationId xmlns:a16="http://schemas.microsoft.com/office/drawing/2014/main" id="{81A93551-D833-BB45-A95F-EFB2A43BF7B9}"/>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7481BB05-0EDD-B942-A0EC-4BB7F9C79345}"/>
              </a:ext>
            </a:extLst>
          </p:cNvPr>
          <p:cNvSpPr>
            <a:spLocks noGrp="1" noChangeArrowheads="1"/>
          </p:cNvSpPr>
          <p:nvPr>
            <p:ph type="ctrTitle"/>
          </p:nvPr>
        </p:nvSpPr>
        <p:spPr>
          <a:xfrm>
            <a:off x="0" y="304800"/>
            <a:ext cx="3733800" cy="2378075"/>
          </a:xfrm>
        </p:spPr>
        <p:txBody>
          <a:bodyPr/>
          <a:lstStyle/>
          <a:p>
            <a:pPr algn="l" eaLnBrk="1" hangingPunct="1">
              <a:defRPr/>
            </a:pPr>
            <a:r>
              <a:rPr lang="en-US" altLang="en-US" sz="4800">
                <a:ea typeface="ＭＳ Ｐゴシック" panose="020B0600070205080204" pitchFamily="34" charset="-128"/>
              </a:rPr>
              <a:t>Khu vực </a:t>
            </a:r>
            <a:br>
              <a:rPr lang="en-US" altLang="en-US" sz="4800">
                <a:ea typeface="ＭＳ Ｐゴシック" panose="020B0600070205080204" pitchFamily="34" charset="-128"/>
              </a:rPr>
            </a:br>
            <a:r>
              <a:rPr lang="vi-VN" altLang="en-US" sz="4800">
                <a:ea typeface="ＭＳ Ｐゴシック" panose="020B0600070205080204" pitchFamily="34" charset="-128"/>
              </a:rPr>
              <a:t>Cơ-đốc-giáo</a:t>
            </a:r>
            <a:r>
              <a:rPr lang="en-US" altLang="en-US" sz="4800">
                <a:ea typeface="ＭＳ Ｐゴシック" panose="020B0600070205080204" pitchFamily="34" charset="-128"/>
              </a:rPr>
              <a:t> </a:t>
            </a:r>
          </a:p>
        </p:txBody>
      </p:sp>
      <p:pic>
        <p:nvPicPr>
          <p:cNvPr id="198658" name="Picture 3" descr="JerusalemNW">
            <a:extLst>
              <a:ext uri="{FF2B5EF4-FFF2-40B4-BE49-F238E27FC236}">
                <a16:creationId xmlns:a16="http://schemas.microsoft.com/office/drawing/2014/main" id="{7491A0F3-EC74-9F46-9517-133608A83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601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 Box 4">
            <a:extLst>
              <a:ext uri="{FF2B5EF4-FFF2-40B4-BE49-F238E27FC236}">
                <a16:creationId xmlns:a16="http://schemas.microsoft.com/office/drawing/2014/main" id="{5F716414-CBF3-6A4F-A302-6B0295A2C812}"/>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a:extLst>
              <a:ext uri="{FF2B5EF4-FFF2-40B4-BE49-F238E27FC236}">
                <a16:creationId xmlns:a16="http://schemas.microsoft.com/office/drawing/2014/main" id="{EA6CEDE8-3209-1F41-A7CD-DD3ACB6D27D8}"/>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445442" name="Rectangle 2">
            <a:extLst>
              <a:ext uri="{FF2B5EF4-FFF2-40B4-BE49-F238E27FC236}">
                <a16:creationId xmlns:a16="http://schemas.microsoft.com/office/drawing/2014/main" id="{E366CFF8-8348-D546-B931-327E34937D8F}"/>
              </a:ext>
            </a:extLst>
          </p:cNvPr>
          <p:cNvSpPr>
            <a:spLocks noGrp="1" noRot="1" noChangeArrowheads="1"/>
          </p:cNvSpPr>
          <p:nvPr>
            <p:ph type="title"/>
          </p:nvPr>
        </p:nvSpPr>
        <p:spPr>
          <a:xfrm>
            <a:off x="3124200" y="5410200"/>
            <a:ext cx="4572000" cy="1447800"/>
          </a:xfrm>
          <a:solidFill>
            <a:schemeClr val="bg1"/>
          </a:solidFill>
        </p:spPr>
        <p:txBody>
          <a:bodyPr/>
          <a:lstStyle/>
          <a:p>
            <a:pPr eaLnBrk="1" hangingPunct="1">
              <a:defRPr/>
            </a:pPr>
            <a:r>
              <a:rPr lang="en-US" altLang="en-US">
                <a:ea typeface="ＭＳ Ｐゴシック" panose="020B0600070205080204" pitchFamily="34" charset="-128"/>
              </a:rPr>
              <a:t>A New Model of Temple Mount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E63A03F2-9457-4D45-B8E0-10126DF347E0}"/>
              </a:ext>
            </a:extLst>
          </p:cNvPr>
          <p:cNvSpPr>
            <a:spLocks noGrp="1" noChangeArrowheads="1"/>
          </p:cNvSpPr>
          <p:nvPr>
            <p:ph type="ctrTitle"/>
          </p:nvPr>
        </p:nvSpPr>
        <p:spPr>
          <a:xfrm>
            <a:off x="152400" y="304800"/>
            <a:ext cx="3810000" cy="2378075"/>
          </a:xfrm>
          <a:effectLst>
            <a:outerShdw blurRad="63500" dist="107763" dir="13500000" algn="ctr" rotWithShape="0">
              <a:srgbClr val="000000"/>
            </a:outerShdw>
          </a:effectLst>
        </p:spPr>
        <p:txBody>
          <a:bodyPr/>
          <a:lstStyle/>
          <a:p>
            <a:pPr eaLnBrk="1" hangingPunct="1">
              <a:defRPr/>
            </a:pPr>
            <a:r>
              <a:rPr lang="en-US" altLang="en-US">
                <a:ea typeface="ＭＳ Ｐゴシック" panose="020B0600070205080204" pitchFamily="34" charset="-128"/>
              </a:rPr>
              <a:t>Khu  vực Hồi giáo</a:t>
            </a:r>
          </a:p>
        </p:txBody>
      </p:sp>
      <p:pic>
        <p:nvPicPr>
          <p:cNvPr id="201730" name="Picture 3" descr="JerusalemNE">
            <a:extLst>
              <a:ext uri="{FF2B5EF4-FFF2-40B4-BE49-F238E27FC236}">
                <a16:creationId xmlns:a16="http://schemas.microsoft.com/office/drawing/2014/main" id="{C3BB2A61-5997-B64A-8948-5E5849E8B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0"/>
            <a:ext cx="49355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4">
            <a:extLst>
              <a:ext uri="{FF2B5EF4-FFF2-40B4-BE49-F238E27FC236}">
                <a16:creationId xmlns:a16="http://schemas.microsoft.com/office/drawing/2014/main" id="{E1DC3CC2-7390-B044-9D65-EABB2516B180}"/>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6" descr="JerusalemEast">
            <a:extLst>
              <a:ext uri="{FF2B5EF4-FFF2-40B4-BE49-F238E27FC236}">
                <a16:creationId xmlns:a16="http://schemas.microsoft.com/office/drawing/2014/main" id="{E42C00C5-FBFB-0D46-9138-D5E821438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0"/>
            <a:ext cx="6062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a:extLst>
              <a:ext uri="{FF2B5EF4-FFF2-40B4-BE49-F238E27FC236}">
                <a16:creationId xmlns:a16="http://schemas.microsoft.com/office/drawing/2014/main" id="{FA71F7EF-4974-614C-8CF4-658BB190E63D}"/>
              </a:ext>
            </a:extLst>
          </p:cNvPr>
          <p:cNvSpPr>
            <a:spLocks noGrp="1" noChangeArrowheads="1"/>
          </p:cNvSpPr>
          <p:nvPr>
            <p:ph type="ctrTitle"/>
          </p:nvPr>
        </p:nvSpPr>
        <p:spPr>
          <a:xfrm>
            <a:off x="152400" y="304800"/>
            <a:ext cx="3048000" cy="2378075"/>
          </a:xfrm>
          <a:effectLst>
            <a:outerShdw blurRad="63500" dist="107763" dir="13500000" algn="ctr" rotWithShape="0">
              <a:srgbClr val="000000"/>
            </a:outerShdw>
          </a:effectLst>
        </p:spPr>
        <p:txBody>
          <a:bodyPr/>
          <a:lstStyle/>
          <a:p>
            <a:pPr eaLnBrk="1" hangingPunct="1">
              <a:defRPr/>
            </a:pPr>
            <a:r>
              <a:rPr lang="en-US" altLang="en-US" sz="4400">
                <a:ea typeface="ＭＳ Ｐゴシック" panose="020B0600070205080204" pitchFamily="34" charset="-128"/>
              </a:rPr>
              <a:t>Khu  vực </a:t>
            </a:r>
            <a:r>
              <a:rPr lang="en-US" altLang="en-US">
                <a:ea typeface="ＭＳ Ｐゴシック" panose="020B0600070205080204" pitchFamily="34" charset="-128"/>
              </a:rPr>
              <a:t>Hồi giáo</a:t>
            </a:r>
          </a:p>
        </p:txBody>
      </p:sp>
      <p:sp>
        <p:nvSpPr>
          <p:cNvPr id="203779" name="Text Box 4">
            <a:extLst>
              <a:ext uri="{FF2B5EF4-FFF2-40B4-BE49-F238E27FC236}">
                <a16:creationId xmlns:a16="http://schemas.microsoft.com/office/drawing/2014/main" id="{F34FA24B-E81A-2041-93D8-E987A7A792FF}"/>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5B5083B7-0ED8-E849-97E2-6E18D0AB4952}"/>
              </a:ext>
            </a:extLst>
          </p:cNvPr>
          <p:cNvSpPr>
            <a:spLocks noGrp="1" noChangeArrowheads="1"/>
          </p:cNvSpPr>
          <p:nvPr>
            <p:ph type="ctrTitle"/>
          </p:nvPr>
        </p:nvSpPr>
        <p:spPr>
          <a:xfrm>
            <a:off x="152400" y="304800"/>
            <a:ext cx="3657600" cy="2378075"/>
          </a:xfrm>
          <a:effectLst>
            <a:outerShdw blurRad="63500" dist="107763" dir="13500000" algn="ctr" rotWithShape="0">
              <a:srgbClr val="000000"/>
            </a:outerShdw>
          </a:effectLst>
        </p:spPr>
        <p:txBody>
          <a:bodyPr/>
          <a:lstStyle/>
          <a:p>
            <a:pPr eaLnBrk="1" hangingPunct="1">
              <a:defRPr/>
            </a:pPr>
            <a:r>
              <a:rPr lang="en-US" altLang="en-US">
                <a:ea typeface="ＭＳ Ｐゴシック" panose="020B0600070205080204" pitchFamily="34" charset="-128"/>
              </a:rPr>
              <a:t>Khu vực Do thái</a:t>
            </a:r>
          </a:p>
        </p:txBody>
      </p:sp>
      <p:pic>
        <p:nvPicPr>
          <p:cNvPr id="205826" name="Picture 3" descr="JerusalemSE">
            <a:extLst>
              <a:ext uri="{FF2B5EF4-FFF2-40B4-BE49-F238E27FC236}">
                <a16:creationId xmlns:a16="http://schemas.microsoft.com/office/drawing/2014/main" id="{78E5A364-7856-924D-8EFF-236241482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650" y="0"/>
            <a:ext cx="495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 Box 4">
            <a:extLst>
              <a:ext uri="{FF2B5EF4-FFF2-40B4-BE49-F238E27FC236}">
                <a16:creationId xmlns:a16="http://schemas.microsoft.com/office/drawing/2014/main" id="{AC0748BF-BBF0-4143-9A0A-74503DC7372C}"/>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JerusalemJewishQtr">
            <a:extLst>
              <a:ext uri="{FF2B5EF4-FFF2-40B4-BE49-F238E27FC236}">
                <a16:creationId xmlns:a16="http://schemas.microsoft.com/office/drawing/2014/main" id="{69170285-0287-1D49-9194-550233874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6707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a:extLst>
              <a:ext uri="{FF2B5EF4-FFF2-40B4-BE49-F238E27FC236}">
                <a16:creationId xmlns:a16="http://schemas.microsoft.com/office/drawing/2014/main" id="{6583170E-B4B7-254A-90BC-C938CA31BF51}"/>
              </a:ext>
            </a:extLst>
          </p:cNvPr>
          <p:cNvSpPr>
            <a:spLocks noGrp="1" noChangeArrowheads="1"/>
          </p:cNvSpPr>
          <p:nvPr>
            <p:ph type="ctrTitle"/>
          </p:nvPr>
        </p:nvSpPr>
        <p:spPr>
          <a:xfrm>
            <a:off x="0" y="304800"/>
            <a:ext cx="2819400" cy="2378075"/>
          </a:xfrm>
          <a:effectLst>
            <a:outerShdw blurRad="63500" dist="107763" dir="13500000" algn="ctr" rotWithShape="0">
              <a:srgbClr val="000000"/>
            </a:outerShdw>
          </a:effectLst>
        </p:spPr>
        <p:txBody>
          <a:bodyPr/>
          <a:lstStyle/>
          <a:p>
            <a:pPr eaLnBrk="1" hangingPunct="1">
              <a:defRPr/>
            </a:pPr>
            <a:r>
              <a:rPr lang="en-US" altLang="en-US" sz="4400">
                <a:ea typeface="ＭＳ Ｐゴシック" panose="020B0600070205080204" pitchFamily="34" charset="-128"/>
              </a:rPr>
              <a:t>Khu vực DO thái</a:t>
            </a:r>
          </a:p>
        </p:txBody>
      </p:sp>
      <p:sp>
        <p:nvSpPr>
          <p:cNvPr id="207875" name="Text Box 4">
            <a:extLst>
              <a:ext uri="{FF2B5EF4-FFF2-40B4-BE49-F238E27FC236}">
                <a16:creationId xmlns:a16="http://schemas.microsoft.com/office/drawing/2014/main" id="{583E48B2-78A9-724A-9C72-875631A844B4}"/>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0038D4B7-0A27-0046-9044-55B00F3BFA01}"/>
              </a:ext>
            </a:extLst>
          </p:cNvPr>
          <p:cNvSpPr>
            <a:spLocks noGrp="1" noChangeArrowheads="1"/>
          </p:cNvSpPr>
          <p:nvPr>
            <p:ph type="ctrTitle"/>
          </p:nvPr>
        </p:nvSpPr>
        <p:spPr>
          <a:xfrm>
            <a:off x="152400" y="304800"/>
            <a:ext cx="3733800" cy="2378075"/>
          </a:xfrm>
          <a:effectLst>
            <a:outerShdw blurRad="63500" dist="107763" dir="13500000" algn="ctr" rotWithShape="0">
              <a:srgbClr val="000000"/>
            </a:outerShdw>
          </a:effectLst>
        </p:spPr>
        <p:txBody>
          <a:bodyPr/>
          <a:lstStyle/>
          <a:p>
            <a:pPr eaLnBrk="1" hangingPunct="1">
              <a:defRPr/>
            </a:pPr>
            <a:r>
              <a:rPr lang="en-US" altLang="en-US">
                <a:ea typeface="ＭＳ Ｐゴシック" panose="020B0600070205080204" pitchFamily="34" charset="-128"/>
              </a:rPr>
              <a:t>Khu vực Armeni</a:t>
            </a:r>
          </a:p>
        </p:txBody>
      </p:sp>
      <p:pic>
        <p:nvPicPr>
          <p:cNvPr id="209922" name="Picture 3" descr="JerusalemSW">
            <a:extLst>
              <a:ext uri="{FF2B5EF4-FFF2-40B4-BE49-F238E27FC236}">
                <a16:creationId xmlns:a16="http://schemas.microsoft.com/office/drawing/2014/main" id="{17006CAC-3B02-3345-BE7F-656BE6447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675" y="0"/>
            <a:ext cx="475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Text Box 4">
            <a:extLst>
              <a:ext uri="{FF2B5EF4-FFF2-40B4-BE49-F238E27FC236}">
                <a16:creationId xmlns:a16="http://schemas.microsoft.com/office/drawing/2014/main" id="{319B1C85-B223-B142-9BF0-5623A5E4EA7B}"/>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A609D779-2131-9644-BCA8-7747AF0756FC}"/>
              </a:ext>
            </a:extLst>
          </p:cNvPr>
          <p:cNvSpPr>
            <a:spLocks noGrp="1" noRot="1" noChangeArrowheads="1"/>
          </p:cNvSpPr>
          <p:nvPr>
            <p:ph type="title"/>
          </p:nvPr>
        </p:nvSpPr>
        <p:spPr>
          <a:xfrm>
            <a:off x="457200" y="152400"/>
            <a:ext cx="8229600" cy="1143000"/>
          </a:xfrm>
        </p:spPr>
        <p:txBody>
          <a:bodyPr/>
          <a:lstStyle/>
          <a:p>
            <a:pPr eaLnBrk="1" hangingPunct="1">
              <a:defRPr/>
            </a:pPr>
            <a:r>
              <a:rPr lang="en-US" altLang="en-US">
                <a:ea typeface="ＭＳ Ｐゴシック" panose="020B0600070205080204" pitchFamily="34" charset="-128"/>
              </a:rPr>
              <a:t>Người Do Thái Hi vọng về </a:t>
            </a:r>
            <a:br>
              <a:rPr lang="en-US" altLang="en-US">
                <a:ea typeface="ＭＳ Ｐゴシック" panose="020B0600070205080204" pitchFamily="34" charset="-128"/>
              </a:rPr>
            </a:br>
            <a:r>
              <a:rPr lang="en-US" altLang="en-US">
                <a:ea typeface="ＭＳ Ｐゴシック" panose="020B0600070205080204" pitchFamily="34" charset="-128"/>
              </a:rPr>
              <a:t>Sự Sống Lại</a:t>
            </a:r>
          </a:p>
        </p:txBody>
      </p:sp>
      <p:pic>
        <p:nvPicPr>
          <p:cNvPr id="157698" name="Picture 3" descr="Tombs">
            <a:extLst>
              <a:ext uri="{FF2B5EF4-FFF2-40B4-BE49-F238E27FC236}">
                <a16:creationId xmlns:a16="http://schemas.microsoft.com/office/drawing/2014/main" id="{453539CE-29B9-1347-9BA6-04C5FC99F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4" descr="Tombs">
            <a:extLst>
              <a:ext uri="{FF2B5EF4-FFF2-40B4-BE49-F238E27FC236}">
                <a16:creationId xmlns:a16="http://schemas.microsoft.com/office/drawing/2014/main" id="{0A2C60BB-10C1-EF49-8C26-D57A92DB3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5" name="AutoShape 5">
            <a:extLst>
              <a:ext uri="{FF2B5EF4-FFF2-40B4-BE49-F238E27FC236}">
                <a16:creationId xmlns:a16="http://schemas.microsoft.com/office/drawing/2014/main" id="{D08D8D01-3DA2-B845-8D69-96F8C2824ADF}"/>
              </a:ext>
            </a:extLst>
          </p:cNvPr>
          <p:cNvSpPr>
            <a:spLocks noChangeArrowheads="1"/>
          </p:cNvSpPr>
          <p:nvPr/>
        </p:nvSpPr>
        <p:spPr bwMode="auto">
          <a:xfrm rot="482294" flipH="1">
            <a:off x="6005513" y="4140200"/>
            <a:ext cx="3968750" cy="758825"/>
          </a:xfrm>
          <a:prstGeom prst="curvedUpArrow">
            <a:avLst>
              <a:gd name="adj1" fmla="val 104603"/>
              <a:gd name="adj2" fmla="val 209205"/>
              <a:gd name="adj3" fmla="val 33333"/>
            </a:avLst>
          </a:prstGeom>
          <a:solidFill>
            <a:schemeClr val="hlink"/>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358406" name="Text Box 6">
            <a:extLst>
              <a:ext uri="{FF2B5EF4-FFF2-40B4-BE49-F238E27FC236}">
                <a16:creationId xmlns:a16="http://schemas.microsoft.com/office/drawing/2014/main" id="{BDC34822-56E0-6347-960B-B1233EEF480D}"/>
              </a:ext>
            </a:extLst>
          </p:cNvPr>
          <p:cNvSpPr txBox="1">
            <a:spLocks noChangeArrowheads="1"/>
          </p:cNvSpPr>
          <p:nvPr/>
        </p:nvSpPr>
        <p:spPr bwMode="auto">
          <a:xfrm>
            <a:off x="8153400" y="76200"/>
            <a:ext cx="9906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115</a:t>
            </a:r>
            <a:endParaRPr lang="en-US" altLang="en-US" sz="2800">
              <a:effectLst>
                <a:outerShdw blurRad="38100" dist="38100" dir="2700000" algn="tl">
                  <a:srgbClr val="000000"/>
                </a:outerShdw>
              </a:effectLst>
              <a:latin typeface="Times New Roman" panose="02020603050405020304" pitchFamily="18" charset="0"/>
            </a:endParaRPr>
          </a:p>
        </p:txBody>
      </p:sp>
      <p:sp>
        <p:nvSpPr>
          <p:cNvPr id="358407" name="Text Box 7">
            <a:extLst>
              <a:ext uri="{FF2B5EF4-FFF2-40B4-BE49-F238E27FC236}">
                <a16:creationId xmlns:a16="http://schemas.microsoft.com/office/drawing/2014/main" id="{5F1EB881-40E5-014E-B827-59F617222C07}"/>
              </a:ext>
            </a:extLst>
          </p:cNvPr>
          <p:cNvSpPr txBox="1">
            <a:spLocks noChangeArrowheads="1"/>
          </p:cNvSpPr>
          <p:nvPr/>
        </p:nvSpPr>
        <p:spPr bwMode="auto">
          <a:xfrm>
            <a:off x="0" y="1455738"/>
            <a:ext cx="9144000" cy="8302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b="1">
                <a:effectLst>
                  <a:outerShdw blurRad="38100" dist="38100" dir="2700000" algn="tl">
                    <a:srgbClr val="000000"/>
                  </a:outerShdw>
                </a:effectLst>
                <a:latin typeface="Garamond" panose="02020404030301010803" pitchFamily="18" charset="0"/>
              </a:rPr>
              <a:t>Những người Do Thái chôn trên núi Olive  mong được là người đầu tiên cùng vào Cửa Đông với Đấng Mê-sia khi Ngài tái lâm.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07D65EC7-5D85-BE48-9270-55E7C652D2E7}"/>
              </a:ext>
            </a:extLst>
          </p:cNvPr>
          <p:cNvSpPr>
            <a:spLocks noGrp="1" noChangeArrowheads="1"/>
          </p:cNvSpPr>
          <p:nvPr>
            <p:ph type="ctrTitle"/>
          </p:nvPr>
        </p:nvSpPr>
        <p:spPr>
          <a:xfrm>
            <a:off x="152400" y="304800"/>
            <a:ext cx="3657600" cy="2378075"/>
          </a:xfrm>
          <a:effectLst>
            <a:outerShdw blurRad="63500" dist="107763" dir="13500000" algn="ctr" rotWithShape="0">
              <a:srgbClr val="000000"/>
            </a:outerShdw>
          </a:effectLst>
        </p:spPr>
        <p:txBody>
          <a:bodyPr/>
          <a:lstStyle/>
          <a:p>
            <a:pPr eaLnBrk="1" hangingPunct="1">
              <a:defRPr/>
            </a:pPr>
            <a:r>
              <a:rPr lang="en-US" altLang="en-US">
                <a:ea typeface="ＭＳ Ｐゴシック" panose="020B0600070205080204" pitchFamily="34" charset="-128"/>
              </a:rPr>
              <a:t>Khu vực Armeni</a:t>
            </a:r>
          </a:p>
        </p:txBody>
      </p:sp>
      <p:pic>
        <p:nvPicPr>
          <p:cNvPr id="211970" name="Picture 3" descr="JerusalemSW">
            <a:extLst>
              <a:ext uri="{FF2B5EF4-FFF2-40B4-BE49-F238E27FC236}">
                <a16:creationId xmlns:a16="http://schemas.microsoft.com/office/drawing/2014/main" id="{14892D36-0E12-8047-82AA-FF65707C2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938" y="0"/>
            <a:ext cx="4945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Text Box 4">
            <a:extLst>
              <a:ext uri="{FF2B5EF4-FFF2-40B4-BE49-F238E27FC236}">
                <a16:creationId xmlns:a16="http://schemas.microsoft.com/office/drawing/2014/main" id="{C72A8F62-D46D-0146-B2A4-EE7BF7079877}"/>
              </a:ext>
            </a:extLst>
          </p:cNvPr>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latin typeface="Arial" panose="020B0604020202020204" pitchFamily="34" charset="0"/>
              </a:rPr>
              <a:t>147g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Jerusalem Sunset, Bible, Old and New Testament, free picture">
            <a:extLst>
              <a:ext uri="{FF2B5EF4-FFF2-40B4-BE49-F238E27FC236}">
                <a16:creationId xmlns:a16="http://schemas.microsoft.com/office/drawing/2014/main" id="{5C91F35C-30DE-D84C-A704-E1D09A557BA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p:spPr>
      </p:pic>
      <p:sp>
        <p:nvSpPr>
          <p:cNvPr id="6147" name="Rectangle 3">
            <a:extLst>
              <a:ext uri="{FF2B5EF4-FFF2-40B4-BE49-F238E27FC236}">
                <a16:creationId xmlns:a16="http://schemas.microsoft.com/office/drawing/2014/main" id="{C404F6EF-C742-D040-92A2-9FA43399C697}"/>
              </a:ext>
            </a:extLst>
          </p:cNvPr>
          <p:cNvSpPr>
            <a:spLocks noGrp="1" noRot="1" noChangeArrowheads="1"/>
          </p:cNvSpPr>
          <p:nvPr>
            <p:ph type="title"/>
          </p:nvPr>
        </p:nvSpPr>
        <p:spPr>
          <a:xfrm>
            <a:off x="304800" y="274638"/>
            <a:ext cx="8382000" cy="1782762"/>
          </a:xfrm>
        </p:spPr>
        <p:txBody>
          <a:bodyPr/>
          <a:lstStyle/>
          <a:p>
            <a:pPr eaLnBrk="1" hangingPunct="1">
              <a:defRPr/>
            </a:pPr>
            <a:r>
              <a:rPr lang="en-US" altLang="en-US">
                <a:ea typeface="ＭＳ Ｐゴシック" panose="020B0600070205080204" pitchFamily="34" charset="-128"/>
              </a:rPr>
              <a:t>Sau khi Đấng Mê-sia tái lâm thì Tương lai của Đền Vòm và Địa lý Thế giới trong Vương Quốc là gì?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Temple">
            <a:extLst>
              <a:ext uri="{FF2B5EF4-FFF2-40B4-BE49-F238E27FC236}">
                <a16:creationId xmlns:a16="http://schemas.microsoft.com/office/drawing/2014/main" id="{266F6915-1A4A-CF4C-A062-C82B3AD49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3">
            <a:extLst>
              <a:ext uri="{FF2B5EF4-FFF2-40B4-BE49-F238E27FC236}">
                <a16:creationId xmlns:a16="http://schemas.microsoft.com/office/drawing/2014/main" id="{EA03903D-FE9B-714F-89E2-9BE65C9DADCE}"/>
              </a:ext>
            </a:extLst>
          </p:cNvPr>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348164" name="Rectangle 4">
            <a:extLst>
              <a:ext uri="{FF2B5EF4-FFF2-40B4-BE49-F238E27FC236}">
                <a16:creationId xmlns:a16="http://schemas.microsoft.com/office/drawing/2014/main" id="{6EA805F5-B531-9F42-9AF9-26AFCD5DDFF9}"/>
              </a:ext>
            </a:extLst>
          </p:cNvPr>
          <p:cNvSpPr>
            <a:spLocks noGrp="1" noChangeArrowheads="1"/>
          </p:cNvSpPr>
          <p:nvPr>
            <p:ph type="title"/>
          </p:nvPr>
        </p:nvSpPr>
        <p:spPr>
          <a:xfrm>
            <a:off x="152400" y="5257800"/>
            <a:ext cx="9144000" cy="1600200"/>
          </a:xfrm>
          <a:solidFill>
            <a:srgbClr val="336600"/>
          </a:solidFill>
        </p:spPr>
        <p:txBody>
          <a:bodyPr/>
          <a:lstStyle/>
          <a:p>
            <a:pPr eaLnBrk="1" hangingPunct="1">
              <a:defRPr/>
            </a:pPr>
            <a:r>
              <a:rPr lang="en-US" altLang="en-US" sz="3600">
                <a:ea typeface="ＭＳ Ｐゴシック" panose="020B0600070205080204" pitchFamily="34" charset="-128"/>
              </a:rPr>
              <a:t>Đời sống người Do thái lúc ấy xoay quanh  Đền thờ Solomon trong 400 năm (959-586 TC)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Temple Bowl">
            <a:extLst>
              <a:ext uri="{FF2B5EF4-FFF2-40B4-BE49-F238E27FC236}">
                <a16:creationId xmlns:a16="http://schemas.microsoft.com/office/drawing/2014/main" id="{C16470F7-B4DE-6E45-8FAD-C2F6AB6D1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1" name="Rectangle 3">
            <a:extLst>
              <a:ext uri="{FF2B5EF4-FFF2-40B4-BE49-F238E27FC236}">
                <a16:creationId xmlns:a16="http://schemas.microsoft.com/office/drawing/2014/main" id="{E4F04061-BF36-8242-8D36-0AE01ABEE24D}"/>
              </a:ext>
            </a:extLst>
          </p:cNvPr>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altLang="en-US" sz="4000">
                <a:ea typeface="ＭＳ Ｐゴシック" panose="020B0600070205080204" pitchFamily="34" charset="-128"/>
              </a:rPr>
              <a:t>Jews Maintained Holiness at the Basin</a:t>
            </a:r>
          </a:p>
        </p:txBody>
      </p:sp>
      <p:sp>
        <p:nvSpPr>
          <p:cNvPr id="350212" name="Line 4">
            <a:extLst>
              <a:ext uri="{FF2B5EF4-FFF2-40B4-BE49-F238E27FC236}">
                <a16:creationId xmlns:a16="http://schemas.microsoft.com/office/drawing/2014/main" id="{60B1375C-FD6D-6142-B1DF-24325768BB6D}"/>
              </a:ext>
            </a:extLst>
          </p:cNvPr>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213" name="Line 5">
            <a:extLst>
              <a:ext uri="{FF2B5EF4-FFF2-40B4-BE49-F238E27FC236}">
                <a16:creationId xmlns:a16="http://schemas.microsoft.com/office/drawing/2014/main" id="{9BB69981-887E-0B47-8935-EC7F85B6E57E}"/>
              </a:ext>
            </a:extLst>
          </p:cNvPr>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214" name="Rectangle 6">
            <a:extLst>
              <a:ext uri="{FF2B5EF4-FFF2-40B4-BE49-F238E27FC236}">
                <a16:creationId xmlns:a16="http://schemas.microsoft.com/office/drawing/2014/main" id="{FFAD0E44-204E-3E4B-B0C2-C7D8F2774217}"/>
              </a:ext>
            </a:extLst>
          </p:cNvPr>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800">
                <a:effectLst>
                  <a:outerShdw blurRad="38100" dist="38100" dir="2700000" algn="tl">
                    <a:srgbClr val="000000"/>
                  </a:outerShdw>
                </a:effectLst>
                <a:latin typeface="Tahoma" panose="020B0604030504040204" pitchFamily="34" charset="0"/>
              </a:rPr>
              <a:t>586 TC: Đền thờ bị phá hủy!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61" name="Group 2">
            <a:extLst>
              <a:ext uri="{FF2B5EF4-FFF2-40B4-BE49-F238E27FC236}">
                <a16:creationId xmlns:a16="http://schemas.microsoft.com/office/drawing/2014/main" id="{CBECAF36-0591-554F-9317-6245088CD79D}"/>
              </a:ext>
            </a:extLst>
          </p:cNvPr>
          <p:cNvGrpSpPr>
            <a:grpSpLocks/>
          </p:cNvGrpSpPr>
          <p:nvPr/>
        </p:nvGrpSpPr>
        <p:grpSpPr bwMode="auto">
          <a:xfrm>
            <a:off x="0" y="0"/>
            <a:ext cx="7947025" cy="6858000"/>
            <a:chOff x="0" y="0"/>
            <a:chExt cx="5006" cy="4320"/>
          </a:xfrm>
        </p:grpSpPr>
        <p:pic>
          <p:nvPicPr>
            <p:cNvPr id="220166" name="Picture 3" descr="Antonia over Temple">
              <a:extLst>
                <a:ext uri="{FF2B5EF4-FFF2-40B4-BE49-F238E27FC236}">
                  <a16:creationId xmlns:a16="http://schemas.microsoft.com/office/drawing/2014/main" id="{566BA7BC-C37B-CD45-A8E8-55DF6ABF7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Picture 4" descr="Antonia over Temple0001">
              <a:extLst>
                <a:ext uri="{FF2B5EF4-FFF2-40B4-BE49-F238E27FC236}">
                  <a16:creationId xmlns:a16="http://schemas.microsoft.com/office/drawing/2014/main" id="{8AE40E31-6D7C-A049-A3B2-E85E55FAF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2261" name="Rectangle 5">
            <a:extLst>
              <a:ext uri="{FF2B5EF4-FFF2-40B4-BE49-F238E27FC236}">
                <a16:creationId xmlns:a16="http://schemas.microsoft.com/office/drawing/2014/main" id="{BD10D0BA-F4B5-D24B-9BE1-41FEDE4A108D}"/>
              </a:ext>
            </a:extLst>
          </p:cNvPr>
          <p:cNvSpPr>
            <a:spLocks noGrp="1" noChangeArrowheads="1"/>
          </p:cNvSpPr>
          <p:nvPr>
            <p:ph type="title"/>
          </p:nvPr>
        </p:nvSpPr>
        <p:spPr>
          <a:xfrm>
            <a:off x="0" y="-76200"/>
            <a:ext cx="3810000" cy="4038600"/>
          </a:xfrm>
          <a:solidFill>
            <a:schemeClr val="bg2"/>
          </a:solidFill>
        </p:spPr>
        <p:txBody>
          <a:bodyPr/>
          <a:lstStyle/>
          <a:p>
            <a:pPr eaLnBrk="1" hangingPunct="1">
              <a:defRPr/>
            </a:pPr>
            <a:r>
              <a:rPr lang="en-US" altLang="en-US" sz="3600">
                <a:ea typeface="ＭＳ Ｐゴシック" panose="020B0600070205080204" pitchFamily="34" charset="-128"/>
              </a:rPr>
              <a:t>Sau khi Đền thờ được tái thiết trong thời T.Ư, có hàng trăm ngàn người Do thái đến dự lễ </a:t>
            </a:r>
            <a:br>
              <a:rPr lang="en-US" altLang="en-US" sz="3600">
                <a:ea typeface="ＭＳ Ｐゴシック" panose="020B0600070205080204" pitchFamily="34" charset="-128"/>
              </a:rPr>
            </a:br>
            <a:r>
              <a:rPr lang="en-US" altLang="en-US" sz="3600">
                <a:ea typeface="ＭＳ Ｐゴシック" panose="020B0600070205080204" pitchFamily="34" charset="-128"/>
              </a:rPr>
              <a:t>Vượt Qua</a:t>
            </a:r>
          </a:p>
        </p:txBody>
      </p:sp>
      <p:sp>
        <p:nvSpPr>
          <p:cNvPr id="352262" name="Line 6">
            <a:extLst>
              <a:ext uri="{FF2B5EF4-FFF2-40B4-BE49-F238E27FC236}">
                <a16:creationId xmlns:a16="http://schemas.microsoft.com/office/drawing/2014/main" id="{AC02265A-8040-2E4B-881D-36A106386CB0}"/>
              </a:ext>
            </a:extLst>
          </p:cNvPr>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263" name="Line 7">
            <a:extLst>
              <a:ext uri="{FF2B5EF4-FFF2-40B4-BE49-F238E27FC236}">
                <a16:creationId xmlns:a16="http://schemas.microsoft.com/office/drawing/2014/main" id="{C45CBFFC-6AA4-E04E-AC47-7483E3BF5582}"/>
              </a:ext>
            </a:extLst>
          </p:cNvPr>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264" name="Rectangle 8">
            <a:extLst>
              <a:ext uri="{FF2B5EF4-FFF2-40B4-BE49-F238E27FC236}">
                <a16:creationId xmlns:a16="http://schemas.microsoft.com/office/drawing/2014/main" id="{708267E6-05E9-904C-80B3-51AAFFD59EEF}"/>
              </a:ext>
            </a:extLst>
          </p:cNvPr>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8800">
                <a:effectLst>
                  <a:outerShdw blurRad="38100" dist="38100" dir="2700000" algn="tl">
                    <a:srgbClr val="000000"/>
                  </a:outerShdw>
                </a:effectLst>
                <a:latin typeface="Tahoma" panose="020B0604030504040204" pitchFamily="34" charset="0"/>
              </a:rPr>
              <a:t>70 SC: Đền thờ lại bị phá hủy!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22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22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5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6400DE79-E506-994B-98DC-03823FF421B4}"/>
              </a:ext>
            </a:extLst>
          </p:cNvPr>
          <p:cNvSpPr>
            <a:spLocks noGrp="1" noRot="1" noChangeArrowheads="1"/>
          </p:cNvSpPr>
          <p:nvPr>
            <p:ph type="title"/>
          </p:nvPr>
        </p:nvSpPr>
        <p:spPr/>
        <p:txBody>
          <a:bodyPr/>
          <a:lstStyle/>
          <a:p>
            <a:pPr algn="l" eaLnBrk="1" hangingPunct="1">
              <a:defRPr/>
            </a:pPr>
            <a:r>
              <a:rPr lang="en-US" altLang="en-US">
                <a:ea typeface="ＭＳ Ｐゴシック" panose="020B0600070205080204" pitchFamily="34" charset="-128"/>
              </a:rPr>
              <a:t>Người hồi giáo kiểm soát</a:t>
            </a:r>
          </a:p>
        </p:txBody>
      </p:sp>
      <p:pic>
        <p:nvPicPr>
          <p:cNvPr id="222210" name="Picture 3" descr="Jerusalem, Temple Mount, Bible, Old and New Testament, free picture">
            <a:hlinkClick r:id="rId3"/>
            <a:extLst>
              <a:ext uri="{FF2B5EF4-FFF2-40B4-BE49-F238E27FC236}">
                <a16:creationId xmlns:a16="http://schemas.microsoft.com/office/drawing/2014/main" id="{4EC811C3-A8F9-6F48-B286-FDF7940912F6}"/>
              </a:ext>
            </a:extLst>
          </p:cNvPr>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705600" y="381000"/>
            <a:ext cx="1600200" cy="1039813"/>
          </a:xfrm>
        </p:spPr>
      </p:pic>
      <p:pic>
        <p:nvPicPr>
          <p:cNvPr id="113668" name="Picture 4" descr="El Aqsa Muslim Mosque, Bible, Old and New Testament, free picture">
            <a:extLst>
              <a:ext uri="{FF2B5EF4-FFF2-40B4-BE49-F238E27FC236}">
                <a16:creationId xmlns:a16="http://schemas.microsoft.com/office/drawing/2014/main" id="{E56A278A-0D75-C14D-9B50-6E116219804D}"/>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p:spPr>
      </p:pic>
      <p:sp>
        <p:nvSpPr>
          <p:cNvPr id="113669" name="Text Box 5">
            <a:extLst>
              <a:ext uri="{FF2B5EF4-FFF2-40B4-BE49-F238E27FC236}">
                <a16:creationId xmlns:a16="http://schemas.microsoft.com/office/drawing/2014/main" id="{82B118B6-0139-2F41-A5C2-78EA1C8460C6}"/>
              </a:ext>
            </a:extLst>
          </p:cNvPr>
          <p:cNvSpPr txBox="1">
            <a:spLocks noChangeArrowheads="1"/>
          </p:cNvSpPr>
          <p:nvPr/>
        </p:nvSpPr>
        <p:spPr bwMode="auto">
          <a:xfrm>
            <a:off x="5105400" y="5240338"/>
            <a:ext cx="3810000" cy="6413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3600">
                <a:effectLst>
                  <a:outerShdw blurRad="38100" dist="38100" dir="2700000" algn="tl">
                    <a:srgbClr val="000000"/>
                  </a:outerShdw>
                </a:effectLst>
                <a:latin typeface="Garamond" panose="02020404030301010803" pitchFamily="18" charset="0"/>
              </a:rPr>
              <a:t>Đền Al-Aksa</a:t>
            </a:r>
          </a:p>
        </p:txBody>
      </p:sp>
      <p:pic>
        <p:nvPicPr>
          <p:cNvPr id="113670" name="Picture 6" descr="Dome of the Rock">
            <a:extLst>
              <a:ext uri="{FF2B5EF4-FFF2-40B4-BE49-F238E27FC236}">
                <a16:creationId xmlns:a16="http://schemas.microsoft.com/office/drawing/2014/main" id="{C39CB60A-4035-8649-A271-B25600ECAF56}"/>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 y="1463675"/>
            <a:ext cx="4648200" cy="3641725"/>
          </a:xfrm>
        </p:spPr>
      </p:pic>
      <p:sp>
        <p:nvSpPr>
          <p:cNvPr id="113671" name="Text Box 7">
            <a:extLst>
              <a:ext uri="{FF2B5EF4-FFF2-40B4-BE49-F238E27FC236}">
                <a16:creationId xmlns:a16="http://schemas.microsoft.com/office/drawing/2014/main" id="{74C7659E-6589-EE4B-B7FA-B5455E74F1EA}"/>
              </a:ext>
            </a:extLst>
          </p:cNvPr>
          <p:cNvSpPr txBox="1">
            <a:spLocks noChangeArrowheads="1"/>
          </p:cNvSpPr>
          <p:nvPr/>
        </p:nvSpPr>
        <p:spPr bwMode="auto">
          <a:xfrm>
            <a:off x="304800" y="5240338"/>
            <a:ext cx="4191000" cy="119062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3600">
                <a:effectLst>
                  <a:outerShdw blurRad="38100" dist="38100" dir="2700000" algn="tl">
                    <a:srgbClr val="000000"/>
                  </a:outerShdw>
                </a:effectLst>
                <a:latin typeface="Garamond" panose="02020404030301010803" pitchFamily="18" charset="0"/>
              </a:rPr>
              <a:t>Đền Omar</a:t>
            </a:r>
            <a:br>
              <a:rPr lang="en-US" altLang="en-US" sz="3600">
                <a:effectLst>
                  <a:outerShdw blurRad="38100" dist="38100" dir="2700000" algn="tl">
                    <a:srgbClr val="000000"/>
                  </a:outerShdw>
                </a:effectLst>
                <a:latin typeface="Garamond" panose="02020404030301010803" pitchFamily="18" charset="0"/>
              </a:rPr>
            </a:br>
            <a:r>
              <a:rPr lang="en-US" altLang="en-US" sz="3600">
                <a:effectLst>
                  <a:outerShdw blurRad="38100" dist="38100" dir="2700000" algn="tl">
                    <a:srgbClr val="000000"/>
                  </a:outerShdw>
                </a:effectLst>
                <a:latin typeface="Garamond" panose="02020404030301010803" pitchFamily="18" charset="0"/>
              </a:rPr>
              <a:t>(Dome of the Rock)</a:t>
            </a:r>
          </a:p>
        </p:txBody>
      </p:sp>
      <p:sp>
        <p:nvSpPr>
          <p:cNvPr id="113672" name="Text Box 8">
            <a:extLst>
              <a:ext uri="{FF2B5EF4-FFF2-40B4-BE49-F238E27FC236}">
                <a16:creationId xmlns:a16="http://schemas.microsoft.com/office/drawing/2014/main" id="{8FE3D210-ED9B-5A41-8AEF-313F6033E269}"/>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135</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71"/>
                                        </p:tgtEl>
                                        <p:attrNameLst>
                                          <p:attrName>style.visibility</p:attrName>
                                        </p:attrNameLst>
                                      </p:cBhvr>
                                      <p:to>
                                        <p:strVal val="visible"/>
                                      </p:to>
                                    </p:set>
                                    <p:animEffect transition="in" filter="dissolve">
                                      <p:cBhvr>
                                        <p:cTn id="10" dur="500"/>
                                        <p:tgtEl>
                                          <p:spTgt spid="1136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wipe(down)">
                                      <p:cBhvr>
                                        <p:cTn id="15" dur="500"/>
                                        <p:tgtEl>
                                          <p:spTgt spid="1136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3669"/>
                                        </p:tgtEl>
                                        <p:attrNameLst>
                                          <p:attrName>style.visibility</p:attrName>
                                        </p:attrNameLst>
                                      </p:cBhvr>
                                      <p:to>
                                        <p:strVal val="visible"/>
                                      </p:to>
                                    </p:set>
                                    <p:animEffect transition="in" filter="wipe(down)">
                                      <p:cBhvr>
                                        <p:cTn id="18"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D7CDA2A-CA99-384B-9767-EC1324087583}"/>
              </a:ext>
            </a:extLst>
          </p:cNvPr>
          <p:cNvSpPr>
            <a:spLocks noGrp="1" noRot="1" noChangeArrowheads="1"/>
          </p:cNvSpPr>
          <p:nvPr>
            <p:ph type="title"/>
          </p:nvPr>
        </p:nvSpPr>
        <p:spPr>
          <a:xfrm>
            <a:off x="304800" y="0"/>
            <a:ext cx="3200400" cy="3535363"/>
          </a:xfrm>
        </p:spPr>
        <p:txBody>
          <a:bodyPr/>
          <a:lstStyle/>
          <a:p>
            <a:pPr eaLnBrk="1" hangingPunct="1">
              <a:defRPr/>
            </a:pPr>
            <a:r>
              <a:rPr lang="en-US" altLang="en-US">
                <a:ea typeface="ＭＳ Ｐゴシック" panose="020B0600070205080204" pitchFamily="34" charset="-128"/>
              </a:rPr>
              <a:t>Người Hồi giáo cầu nguyện tại Đền Vòm</a:t>
            </a:r>
          </a:p>
        </p:txBody>
      </p:sp>
      <p:pic>
        <p:nvPicPr>
          <p:cNvPr id="224258" name="Picture 3" descr="Dome from the Air">
            <a:extLst>
              <a:ext uri="{FF2B5EF4-FFF2-40B4-BE49-F238E27FC236}">
                <a16:creationId xmlns:a16="http://schemas.microsoft.com/office/drawing/2014/main" id="{91F819D6-DB83-C045-BCFE-F513F9A5A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4" descr="Dome of the Rock side view">
            <a:extLst>
              <a:ext uri="{FF2B5EF4-FFF2-40B4-BE49-F238E27FC236}">
                <a16:creationId xmlns:a16="http://schemas.microsoft.com/office/drawing/2014/main" id="{97D8E0FC-DECF-904B-8559-0FDB57B65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a:extLst>
              <a:ext uri="{FF2B5EF4-FFF2-40B4-BE49-F238E27FC236}">
                <a16:creationId xmlns:a16="http://schemas.microsoft.com/office/drawing/2014/main" id="{AF0235E9-1240-4649-82B8-5C3285FD686D}"/>
              </a:ext>
            </a:extLst>
          </p:cNvPr>
          <p:cNvSpPr txBox="1">
            <a:spLocks noChangeArrowheads="1"/>
          </p:cNvSpPr>
          <p:nvPr/>
        </p:nvSpPr>
        <p:spPr bwMode="auto">
          <a:xfrm>
            <a:off x="8302625" y="0"/>
            <a:ext cx="838200" cy="519113"/>
          </a:xfrm>
          <a:prstGeom prst="rect">
            <a:avLst/>
          </a:prstGeom>
          <a:solidFill>
            <a:schemeClr val="bg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135</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FC5A3A92-2DC8-C542-8546-D28E08936072}"/>
              </a:ext>
            </a:extLst>
          </p:cNvPr>
          <p:cNvSpPr>
            <a:spLocks noGrp="1" noRot="1" noChangeArrowheads="1"/>
          </p:cNvSpPr>
          <p:nvPr>
            <p:ph type="title"/>
          </p:nvPr>
        </p:nvSpPr>
        <p:spPr>
          <a:xfrm>
            <a:off x="0" y="274638"/>
            <a:ext cx="4648200" cy="4373562"/>
          </a:xfrm>
        </p:spPr>
        <p:txBody>
          <a:bodyPr/>
          <a:lstStyle/>
          <a:p>
            <a:pPr eaLnBrk="1" hangingPunct="1">
              <a:defRPr/>
            </a:pPr>
            <a:r>
              <a:rPr lang="en-US" altLang="en-US">
                <a:ea typeface="ＭＳ Ｐゴシック" panose="020B0600070205080204" pitchFamily="34" charset="-128"/>
              </a:rPr>
              <a:t>Mái Vòm </a:t>
            </a:r>
            <a:br>
              <a:rPr lang="en-US" altLang="en-US">
                <a:ea typeface="ＭＳ Ｐゴシック" panose="020B0600070205080204" pitchFamily="34" charset="-128"/>
              </a:rPr>
            </a:br>
            <a:r>
              <a:rPr lang="en-US" altLang="en-US">
                <a:ea typeface="ＭＳ Ｐゴシック" panose="020B0600070205080204" pitchFamily="34" charset="-128"/>
              </a:rPr>
              <a:t>Rực Sáng hơn Đền Vòm</a:t>
            </a:r>
          </a:p>
        </p:txBody>
      </p:sp>
      <p:pic>
        <p:nvPicPr>
          <p:cNvPr id="226306" name="Picture 3" descr="Jerusalem">
            <a:extLst>
              <a:ext uri="{FF2B5EF4-FFF2-40B4-BE49-F238E27FC236}">
                <a16:creationId xmlns:a16="http://schemas.microsoft.com/office/drawing/2014/main" id="{6FF01684-3A2E-4C41-9BDF-D94387F0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Sacred Stone">
            <a:extLst>
              <a:ext uri="{FF2B5EF4-FFF2-40B4-BE49-F238E27FC236}">
                <a16:creationId xmlns:a16="http://schemas.microsoft.com/office/drawing/2014/main" id="{1F2F2B47-B481-D34A-B1F7-EB8FA12A7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a:extLst>
              <a:ext uri="{FF2B5EF4-FFF2-40B4-BE49-F238E27FC236}">
                <a16:creationId xmlns:a16="http://schemas.microsoft.com/office/drawing/2014/main" id="{5B39B8D9-58A4-EB41-BC8B-00B513032343}"/>
              </a:ext>
            </a:extLst>
          </p:cNvPr>
          <p:cNvSpPr>
            <a:spLocks noGrp="1" noRot="1" noChangeArrowheads="1"/>
          </p:cNvSpPr>
          <p:nvPr>
            <p:ph type="title"/>
          </p:nvPr>
        </p:nvSpPr>
        <p:spPr>
          <a:xfrm>
            <a:off x="609600" y="5715000"/>
            <a:ext cx="8229600" cy="1143000"/>
          </a:xfrm>
        </p:spPr>
        <p:txBody>
          <a:bodyPr/>
          <a:lstStyle/>
          <a:p>
            <a:pPr eaLnBrk="1" hangingPunct="1">
              <a:defRPr/>
            </a:pPr>
            <a:r>
              <a:rPr lang="en-US" altLang="en-US">
                <a:ea typeface="ＭＳ Ｐゴシック" panose="020B0600070205080204" pitchFamily="34" charset="-128"/>
              </a:rPr>
              <a:t>Tảng Đá Bên trong</a:t>
            </a:r>
          </a:p>
        </p:txBody>
      </p:sp>
      <p:sp>
        <p:nvSpPr>
          <p:cNvPr id="117764" name="Text Box 4">
            <a:extLst>
              <a:ext uri="{FF2B5EF4-FFF2-40B4-BE49-F238E27FC236}">
                <a16:creationId xmlns:a16="http://schemas.microsoft.com/office/drawing/2014/main" id="{159CC665-7E9D-114B-90E6-8799B3FA92C8}"/>
              </a:ext>
            </a:extLst>
          </p:cNvPr>
          <p:cNvSpPr txBox="1">
            <a:spLocks noChangeArrowheads="1"/>
          </p:cNvSpPr>
          <p:nvPr/>
        </p:nvSpPr>
        <p:spPr bwMode="auto">
          <a:xfrm>
            <a:off x="8302625" y="0"/>
            <a:ext cx="838200" cy="519113"/>
          </a:xfrm>
          <a:prstGeom prst="rect">
            <a:avLst/>
          </a:prstGeom>
          <a:solidFill>
            <a:schemeClr val="bg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137</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erial">
            <a:extLst>
              <a:ext uri="{FF2B5EF4-FFF2-40B4-BE49-F238E27FC236}">
                <a16:creationId xmlns:a16="http://schemas.microsoft.com/office/drawing/2014/main" id="{C34694A5-598C-F740-80BE-3FFC11472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Rectangle 3">
            <a:extLst>
              <a:ext uri="{FF2B5EF4-FFF2-40B4-BE49-F238E27FC236}">
                <a16:creationId xmlns:a16="http://schemas.microsoft.com/office/drawing/2014/main" id="{F2639DD8-B14A-2246-AB41-8E924193FEB4}"/>
              </a:ext>
            </a:extLst>
          </p:cNvPr>
          <p:cNvSpPr>
            <a:spLocks noGrp="1" noChangeArrowheads="1"/>
          </p:cNvSpPr>
          <p:nvPr>
            <p:ph type="title" idx="4294967295"/>
          </p:nvPr>
        </p:nvSpPr>
        <p:spPr>
          <a:xfrm>
            <a:off x="762000" y="5105400"/>
            <a:ext cx="7772400" cy="1143000"/>
          </a:xfrm>
        </p:spPr>
        <p:txBody>
          <a:bodyPr/>
          <a:lstStyle/>
          <a:p>
            <a:pPr eaLnBrk="1" hangingPunct="1"/>
            <a:r>
              <a:rPr lang="en-US" altLang="en-US" sz="4800" b="1">
                <a:latin typeface="acme secret agent" pitchFamily="8" charset="0"/>
                <a:ea typeface="ＭＳ Ｐゴシック" panose="020B0600070205080204" pitchFamily="34" charset="-128"/>
              </a:rPr>
              <a:t>Một Kiến trúc oai nghiêm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2">
            <a:extLst>
              <a:ext uri="{FF2B5EF4-FFF2-40B4-BE49-F238E27FC236}">
                <a16:creationId xmlns:a16="http://schemas.microsoft.com/office/drawing/2014/main" id="{98BE22D5-EBCC-E343-910D-DFAAD2005E4B}"/>
              </a:ext>
            </a:extLst>
          </p:cNvPr>
          <p:cNvGrpSpPr>
            <a:grpSpLocks/>
          </p:cNvGrpSpPr>
          <p:nvPr/>
        </p:nvGrpSpPr>
        <p:grpSpPr bwMode="auto">
          <a:xfrm>
            <a:off x="-33338" y="0"/>
            <a:ext cx="9177338" cy="6908800"/>
            <a:chOff x="-21" y="0"/>
            <a:chExt cx="5562" cy="4352"/>
          </a:xfrm>
        </p:grpSpPr>
        <p:pic>
          <p:nvPicPr>
            <p:cNvPr id="159747" name="Picture 3" descr="296D0024">
              <a:extLst>
                <a:ext uri="{FF2B5EF4-FFF2-40B4-BE49-F238E27FC236}">
                  <a16:creationId xmlns:a16="http://schemas.microsoft.com/office/drawing/2014/main" id="{1841E196-D832-FE4E-9697-86CAB51F9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 y="0"/>
              <a:ext cx="280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296D0025">
              <a:extLst>
                <a:ext uri="{FF2B5EF4-FFF2-40B4-BE49-F238E27FC236}">
                  <a16:creationId xmlns:a16="http://schemas.microsoft.com/office/drawing/2014/main" id="{BDCB2974-55CA-EB40-BB79-F15F1F3B9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4"/>
              <a:ext cx="2805" cy="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9746" name="Rectangle 5">
            <a:extLst>
              <a:ext uri="{FF2B5EF4-FFF2-40B4-BE49-F238E27FC236}">
                <a16:creationId xmlns:a16="http://schemas.microsoft.com/office/drawing/2014/main" id="{8304638D-FE5C-804F-B2A6-7320041143CD}"/>
              </a:ext>
            </a:extLst>
          </p:cNvPr>
          <p:cNvSpPr>
            <a:spLocks noGrp="1" noChangeArrowheads="1"/>
          </p:cNvSpPr>
          <p:nvPr>
            <p:ph type="title" idx="4294967295"/>
          </p:nvPr>
        </p:nvSpPr>
        <p:spPr>
          <a:xfrm>
            <a:off x="3200400" y="0"/>
            <a:ext cx="5943600" cy="1600200"/>
          </a:xfrm>
        </p:spPr>
        <p:txBody>
          <a:bodyPr/>
          <a:lstStyle/>
          <a:p>
            <a:pPr eaLnBrk="1" hangingPunct="1"/>
            <a:r>
              <a:rPr lang="en-US" altLang="en-US"/>
              <a:t>Người đầu tiên được sống lại?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E57EF53-C377-1E49-A4B1-CE1CD24771E4}"/>
              </a:ext>
            </a:extLst>
          </p:cNvPr>
          <p:cNvSpPr>
            <a:spLocks noGrp="1" noChangeArrowheads="1"/>
          </p:cNvSpPr>
          <p:nvPr>
            <p:ph type="title"/>
          </p:nvPr>
        </p:nvSpPr>
        <p:spPr>
          <a:xfrm>
            <a:off x="0" y="304800"/>
            <a:ext cx="3657600" cy="2057400"/>
          </a:xfrm>
        </p:spPr>
        <p:txBody>
          <a:bodyPr/>
          <a:lstStyle/>
          <a:p>
            <a:pPr eaLnBrk="1" hangingPunct="1">
              <a:defRPr/>
            </a:pPr>
            <a:r>
              <a:rPr lang="en-US" altLang="en-US">
                <a:ea typeface="ＭＳ Ｐゴシック" panose="020B0600070205080204" pitchFamily="34" charset="-128"/>
              </a:rPr>
              <a:t>Núi Đền Thờ Hiện đại</a:t>
            </a:r>
          </a:p>
        </p:txBody>
      </p:sp>
      <p:pic>
        <p:nvPicPr>
          <p:cNvPr id="232450" name="Picture 3" descr="Temple Mount">
            <a:extLst>
              <a:ext uri="{FF2B5EF4-FFF2-40B4-BE49-F238E27FC236}">
                <a16:creationId xmlns:a16="http://schemas.microsoft.com/office/drawing/2014/main" id="{247A9488-5CE0-C241-8107-C5D056C8F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4">
            <a:extLst>
              <a:ext uri="{FF2B5EF4-FFF2-40B4-BE49-F238E27FC236}">
                <a16:creationId xmlns:a16="http://schemas.microsoft.com/office/drawing/2014/main" id="{33A52358-D9F1-1B43-84D3-AA526D19AA9F}"/>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b="1">
                <a:solidFill>
                  <a:schemeClr val="bg2"/>
                </a:solidFill>
              </a:rPr>
              <a:t>131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C22FACE-E833-D743-B4A1-124AC8BD086F}"/>
              </a:ext>
            </a:extLst>
          </p:cNvPr>
          <p:cNvSpPr>
            <a:spLocks noGrp="1" noRot="1" noChangeArrowheads="1"/>
          </p:cNvSpPr>
          <p:nvPr>
            <p:ph type="title"/>
          </p:nvPr>
        </p:nvSpPr>
        <p:spPr/>
        <p:txBody>
          <a:bodyPr/>
          <a:lstStyle/>
          <a:p>
            <a:pPr algn="l" eaLnBrk="1" hangingPunct="1">
              <a:defRPr/>
            </a:pPr>
            <a:r>
              <a:rPr lang="en-US" altLang="en-US">
                <a:ea typeface="ＭＳ Ｐゴシック" panose="020B0600070205080204" pitchFamily="34" charset="-128"/>
              </a:rPr>
              <a:t>Bức Tường phía Tây của người Do thái</a:t>
            </a:r>
          </a:p>
        </p:txBody>
      </p:sp>
      <p:pic>
        <p:nvPicPr>
          <p:cNvPr id="234498" name="Picture 3" descr="Western, Wailing Wall, Bible, Old and New Testament, free picture">
            <a:extLst>
              <a:ext uri="{FF2B5EF4-FFF2-40B4-BE49-F238E27FC236}">
                <a16:creationId xmlns:a16="http://schemas.microsoft.com/office/drawing/2014/main" id="{7CCCDBB4-B2E7-1043-894F-004A24F3470C}"/>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36763"/>
            <a:ext cx="5867400" cy="4327525"/>
          </a:xfrm>
        </p:spPr>
      </p:pic>
      <p:pic>
        <p:nvPicPr>
          <p:cNvPr id="36868" name="Picture 4" descr="Jerusalem Temple, Bible, Old and New Testament, free picture">
            <a:extLst>
              <a:ext uri="{FF2B5EF4-FFF2-40B4-BE49-F238E27FC236}">
                <a16:creationId xmlns:a16="http://schemas.microsoft.com/office/drawing/2014/main" id="{318120C1-4871-3740-B506-7B2C70409931}"/>
              </a:ext>
            </a:extLst>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95888" y="1179513"/>
            <a:ext cx="3643312" cy="2706687"/>
          </a:xfrm>
        </p:spPr>
      </p:pic>
      <p:pic>
        <p:nvPicPr>
          <p:cNvPr id="36869" name="Picture 5" descr="Temple Altar">
            <a:extLst>
              <a:ext uri="{FF2B5EF4-FFF2-40B4-BE49-F238E27FC236}">
                <a16:creationId xmlns:a16="http://schemas.microsoft.com/office/drawing/2014/main" id="{37D5C97B-76C0-9B44-B17E-2BBF1BB7B5CE}"/>
              </a:ext>
            </a:extLst>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257800" y="4073525"/>
            <a:ext cx="3722688" cy="2708275"/>
          </a:xfrm>
        </p:spPr>
      </p:pic>
      <p:sp>
        <p:nvSpPr>
          <p:cNvPr id="36870" name="Text Box 6">
            <a:extLst>
              <a:ext uri="{FF2B5EF4-FFF2-40B4-BE49-F238E27FC236}">
                <a16:creationId xmlns:a16="http://schemas.microsoft.com/office/drawing/2014/main" id="{4CC8F24B-E09C-A445-BCDE-35CCF8A4737E}"/>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128</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026">
            <a:extLst>
              <a:ext uri="{FF2B5EF4-FFF2-40B4-BE49-F238E27FC236}">
                <a16:creationId xmlns:a16="http://schemas.microsoft.com/office/drawing/2014/main" id="{E1386435-7003-954B-ABD9-B43ED93FF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Rectangle 1027">
            <a:extLst>
              <a:ext uri="{FF2B5EF4-FFF2-40B4-BE49-F238E27FC236}">
                <a16:creationId xmlns:a16="http://schemas.microsoft.com/office/drawing/2014/main" id="{F13A6DCA-4675-8441-99D2-8C91A12352EE}"/>
              </a:ext>
            </a:extLst>
          </p:cNvPr>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36547" name="Rectangle 1028">
            <a:extLst>
              <a:ext uri="{FF2B5EF4-FFF2-40B4-BE49-F238E27FC236}">
                <a16:creationId xmlns:a16="http://schemas.microsoft.com/office/drawing/2014/main" id="{F81C311E-4C60-F64B-A045-D2E4AFB9C9B6}"/>
              </a:ext>
            </a:extLst>
          </p:cNvPr>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36548" name="Rectangle 1029">
            <a:extLst>
              <a:ext uri="{FF2B5EF4-FFF2-40B4-BE49-F238E27FC236}">
                <a16:creationId xmlns:a16="http://schemas.microsoft.com/office/drawing/2014/main" id="{81CEEE42-F6D1-9D43-AE54-350BF87BE5FE}"/>
              </a:ext>
            </a:extLst>
          </p:cNvPr>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36549" name="Rectangle 1030">
            <a:extLst>
              <a:ext uri="{FF2B5EF4-FFF2-40B4-BE49-F238E27FC236}">
                <a16:creationId xmlns:a16="http://schemas.microsoft.com/office/drawing/2014/main" id="{D6D30B02-8F6B-F54A-9088-1C2D00700CEB}"/>
              </a:ext>
            </a:extLst>
          </p:cNvPr>
          <p:cNvSpPr>
            <a:spLocks noGrp="1" noChangeArrowheads="1"/>
          </p:cNvSpPr>
          <p:nvPr>
            <p:ph type="title" idx="4294967295"/>
          </p:nvPr>
        </p:nvSpPr>
        <p:spPr/>
        <p:txBody>
          <a:bodyPr/>
          <a:lstStyle/>
          <a:p>
            <a:pPr eaLnBrk="1" hangingPunct="1"/>
            <a:r>
              <a:rPr lang="en-US" altLang="en-US"/>
              <a:t>Bức Tường Phía Tây</a:t>
            </a:r>
          </a:p>
        </p:txBody>
      </p:sp>
      <p:sp>
        <p:nvSpPr>
          <p:cNvPr id="236550" name="Text Box 1031">
            <a:extLst>
              <a:ext uri="{FF2B5EF4-FFF2-40B4-BE49-F238E27FC236}">
                <a16:creationId xmlns:a16="http://schemas.microsoft.com/office/drawing/2014/main" id="{9FC23052-20A8-964E-B01E-8419BEDAD18C}"/>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buFontTx/>
              <a:buNone/>
            </a:pPr>
            <a:r>
              <a:rPr lang="en-US" altLang="en-US" sz="2800" b="1">
                <a:solidFill>
                  <a:schemeClr val="bg1"/>
                </a:solidFill>
                <a:latin typeface="Times New Roman" panose="02020603050405020304" pitchFamily="18" charset="0"/>
              </a:rPr>
              <a:t>128</a:t>
            </a:r>
            <a:endParaRPr lang="en-US" altLang="en-US" sz="2800">
              <a:solidFill>
                <a:schemeClr val="bg1"/>
              </a:solidFill>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8593" name="Picture 2" descr="Luke0002">
            <a:extLst>
              <a:ext uri="{FF2B5EF4-FFF2-40B4-BE49-F238E27FC236}">
                <a16:creationId xmlns:a16="http://schemas.microsoft.com/office/drawing/2014/main" id="{F95CB553-F92A-A148-A14A-D16179304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199749AE-B959-504B-9AE8-9F47754D21F3}"/>
              </a:ext>
            </a:extLst>
          </p:cNvPr>
          <p:cNvSpPr>
            <a:spLocks noGrp="1" noRot="1" noChangeArrowheads="1"/>
          </p:cNvSpPr>
          <p:nvPr>
            <p:ph type="title"/>
          </p:nvPr>
        </p:nvSpPr>
        <p:spPr>
          <a:xfrm>
            <a:off x="-152400" y="0"/>
            <a:ext cx="4114800" cy="16002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altLang="en-US" sz="4000">
                <a:ea typeface="ＭＳ Ｐゴシック" panose="020B0600070205080204" pitchFamily="34" charset="-128"/>
              </a:rPr>
              <a:t>Cầu nguyện cho Đền Thờ Thứ Ba</a:t>
            </a:r>
          </a:p>
        </p:txBody>
      </p:sp>
      <p:pic>
        <p:nvPicPr>
          <p:cNvPr id="38916" name="Picture 4" descr="Luke0002">
            <a:extLst>
              <a:ext uri="{FF2B5EF4-FFF2-40B4-BE49-F238E27FC236}">
                <a16:creationId xmlns:a16="http://schemas.microsoft.com/office/drawing/2014/main" id="{D9FAD323-9C5B-ED44-984E-113D5880D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38465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973E91EE-2CF8-6746-AB61-A7F0529B3970}"/>
              </a:ext>
            </a:extLst>
          </p:cNvPr>
          <p:cNvSpPr>
            <a:spLocks noGrp="1" noChangeArrowheads="1"/>
          </p:cNvSpPr>
          <p:nvPr>
            <p:ph type="ctrTitle"/>
          </p:nvPr>
        </p:nvSpPr>
        <p:spPr>
          <a:xfrm>
            <a:off x="0" y="1736725"/>
            <a:ext cx="9144000" cy="2987675"/>
          </a:xfrm>
          <a:solidFill>
            <a:srgbClr val="800080"/>
          </a:solidFill>
          <a:effectLst>
            <a:outerShdw blurRad="63500" dist="107763" dir="2700000" algn="ctr" rotWithShape="0">
              <a:srgbClr val="000000"/>
            </a:outerShdw>
          </a:effectLst>
        </p:spPr>
        <p:txBody>
          <a:bodyPr/>
          <a:lstStyle/>
          <a:p>
            <a:pPr eaLnBrk="1" hangingPunct="1">
              <a:defRPr/>
            </a:pPr>
            <a:r>
              <a:rPr lang="en-US" altLang="en-US" sz="6600">
                <a:ea typeface="ＭＳ Ｐゴシック" panose="020B0600070205080204" pitchFamily="34" charset="-128"/>
              </a:rPr>
              <a:t>Thế còn 9 đoạn sách Exêchiên viết về Đền thờ và Vùng đất thì sao?</a:t>
            </a:r>
            <a:endParaRPr lang="en-US" altLang="en-US">
              <a:ea typeface="ＭＳ Ｐゴシック" panose="020B0600070205080204" pitchFamily="34" charset="-128"/>
            </a:endParaRPr>
          </a:p>
        </p:txBody>
      </p:sp>
      <p:sp>
        <p:nvSpPr>
          <p:cNvPr id="494596" name="Rectangle 4">
            <a:extLst>
              <a:ext uri="{FF2B5EF4-FFF2-40B4-BE49-F238E27FC236}">
                <a16:creationId xmlns:a16="http://schemas.microsoft.com/office/drawing/2014/main" id="{282A28CF-4884-8344-8B95-AF54B416B3BD}"/>
              </a:ext>
            </a:extLst>
          </p:cNvPr>
          <p:cNvSpPr>
            <a:spLocks noChangeArrowheads="1"/>
          </p:cNvSpPr>
          <p:nvPr/>
        </p:nvSpPr>
        <p:spPr bwMode="auto">
          <a:xfrm>
            <a:off x="1524000" y="5181600"/>
            <a:ext cx="6477000" cy="10668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hlink"/>
              </a:buClr>
              <a:buSzPct val="70000"/>
              <a:buFont typeface="Wingdings" pitchFamily="2" charset="2"/>
              <a:buNone/>
              <a:defRPr/>
            </a:pPr>
            <a:r>
              <a:rPr lang="en-US" altLang="en-US" sz="7200" b="1">
                <a:effectLst>
                  <a:outerShdw blurRad="38100" dist="38100" dir="2700000" algn="tl">
                    <a:srgbClr val="000000"/>
                  </a:outerShdw>
                </a:effectLst>
                <a:latin typeface="Garamond" panose="02020404030301010803" pitchFamily="18" charset="0"/>
              </a:rPr>
              <a:t>Ê-xê 40-48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choong">
            <a:extLst>
              <a:ext uri="{FF2B5EF4-FFF2-40B4-BE49-F238E27FC236}">
                <a16:creationId xmlns:a16="http://schemas.microsoft.com/office/drawing/2014/main" id="{A4F0C8A4-3572-EB48-B1AF-9B55D3E1A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3048000"/>
            <a:ext cx="16462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899" name="Picture 3" descr="kclark">
            <a:extLst>
              <a:ext uri="{FF2B5EF4-FFF2-40B4-BE49-F238E27FC236}">
                <a16:creationId xmlns:a16="http://schemas.microsoft.com/office/drawing/2014/main" id="{65DC71CE-408A-594A-9A60-6960C74DB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048000"/>
            <a:ext cx="16351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4" descr="bvjames">
            <a:extLst>
              <a:ext uri="{FF2B5EF4-FFF2-40B4-BE49-F238E27FC236}">
                <a16:creationId xmlns:a16="http://schemas.microsoft.com/office/drawing/2014/main" id="{6463EADD-AE35-5341-9F0B-532657B2D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048000"/>
            <a:ext cx="16351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descr="Temple_SmallA">
            <a:extLst>
              <a:ext uri="{FF2B5EF4-FFF2-40B4-BE49-F238E27FC236}">
                <a16:creationId xmlns:a16="http://schemas.microsoft.com/office/drawing/2014/main" id="{3F0A63C8-B398-0E43-8C22-ED6E8BF0E19E}"/>
              </a:ext>
            </a:extLst>
          </p:cNvPr>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267200" y="-38100"/>
            <a:ext cx="5486400" cy="3390900"/>
          </a:xfrm>
        </p:spPr>
      </p:pic>
      <p:sp>
        <p:nvSpPr>
          <p:cNvPr id="336902" name="Text Box 6">
            <a:extLst>
              <a:ext uri="{FF2B5EF4-FFF2-40B4-BE49-F238E27FC236}">
                <a16:creationId xmlns:a16="http://schemas.microsoft.com/office/drawing/2014/main" id="{3FB24362-859F-E04E-9EE7-278EDBB3FBD2}"/>
              </a:ext>
            </a:extLst>
          </p:cNvPr>
          <p:cNvSpPr txBox="1">
            <a:spLocks noChangeArrowheads="1"/>
          </p:cNvSpPr>
          <p:nvPr/>
        </p:nvSpPr>
        <p:spPr bwMode="auto">
          <a:xfrm>
            <a:off x="5029200" y="1987550"/>
            <a:ext cx="3698875" cy="646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3600">
                <a:solidFill>
                  <a:srgbClr val="E5E500"/>
                </a:solidFill>
                <a:latin typeface="Arial" panose="020B0604020202020204" pitchFamily="34" charset="0"/>
                <a:ea typeface="ＭＳ Ｐゴシック" panose="020B0600070205080204" pitchFamily="34" charset="-128"/>
              </a:rPr>
              <a:t>Xôrôbabên/Hêrốt</a:t>
            </a:r>
          </a:p>
        </p:txBody>
      </p:sp>
      <p:pic>
        <p:nvPicPr>
          <p:cNvPr id="336903" name="Picture 7" descr="ezek_temple">
            <a:extLst>
              <a:ext uri="{FF2B5EF4-FFF2-40B4-BE49-F238E27FC236}">
                <a16:creationId xmlns:a16="http://schemas.microsoft.com/office/drawing/2014/main" id="{6D69CB94-0B64-2B4F-9F53-D7034D0EBAEA}"/>
              </a:ext>
            </a:extLst>
          </p:cNvPr>
          <p:cNvPicPr>
            <a:picLocks noChangeAspect="1" noChangeArrowheads="1"/>
          </p:cNvPicPr>
          <p:nvPr>
            <p:ph sz="quarter" idx="4"/>
          </p:nvPr>
        </p:nvPicPr>
        <p:blipFill>
          <a:blip r:embed="rId7">
            <a:lum bright="-6000"/>
            <a:extLst>
              <a:ext uri="{28A0092B-C50C-407E-A947-70E740481C1C}">
                <a14:useLocalDpi xmlns:a14="http://schemas.microsoft.com/office/drawing/2010/main" val="0"/>
              </a:ext>
            </a:extLst>
          </a:blip>
          <a:srcRect/>
          <a:stretch>
            <a:fillRect/>
          </a:stretch>
        </p:blipFill>
        <p:spPr>
          <a:xfrm>
            <a:off x="4191000" y="3363913"/>
            <a:ext cx="5257800" cy="3798887"/>
          </a:xfrm>
        </p:spPr>
      </p:pic>
      <p:sp>
        <p:nvSpPr>
          <p:cNvPr id="336904" name="Text Box 8">
            <a:extLst>
              <a:ext uri="{FF2B5EF4-FFF2-40B4-BE49-F238E27FC236}">
                <a16:creationId xmlns:a16="http://schemas.microsoft.com/office/drawing/2014/main" id="{F05A700C-3C74-7645-B017-982687FC7354}"/>
              </a:ext>
            </a:extLst>
          </p:cNvPr>
          <p:cNvSpPr txBox="1">
            <a:spLocks noChangeArrowheads="1"/>
          </p:cNvSpPr>
          <p:nvPr/>
        </p:nvSpPr>
        <p:spPr bwMode="auto">
          <a:xfrm>
            <a:off x="5715000" y="5715000"/>
            <a:ext cx="2971800" cy="6413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a:solidFill>
                  <a:srgbClr val="0070C0"/>
                </a:solidFill>
              </a:rPr>
              <a:t>Thiên hi niên</a:t>
            </a:r>
          </a:p>
        </p:txBody>
      </p:sp>
      <p:pic>
        <p:nvPicPr>
          <p:cNvPr id="336905" name="Picture 9">
            <a:extLst>
              <a:ext uri="{FF2B5EF4-FFF2-40B4-BE49-F238E27FC236}">
                <a16:creationId xmlns:a16="http://schemas.microsoft.com/office/drawing/2014/main" id="{7AD1D286-E8C6-F344-A2ED-D55256C8C0E2}"/>
              </a:ext>
            </a:extLst>
          </p:cNvPr>
          <p:cNvPicPr>
            <a:picLocks noChangeAspect="1" noChangeArrowheads="1"/>
          </p:cNvPicPr>
          <p:nvPr>
            <p:ph sz="quarter" idx="1"/>
          </p:nvPr>
        </p:nvPicPr>
        <p:blipFill>
          <a:blip r:embed="rId8">
            <a:lum bright="18000" contrast="24000"/>
            <a:extLst>
              <a:ext uri="{28A0092B-C50C-407E-A947-70E740481C1C}">
                <a14:useLocalDpi xmlns:a14="http://schemas.microsoft.com/office/drawing/2010/main" val="0"/>
              </a:ext>
            </a:extLst>
          </a:blip>
          <a:srcRect/>
          <a:stretch>
            <a:fillRect/>
          </a:stretch>
        </p:blipFill>
        <p:spPr>
          <a:xfrm>
            <a:off x="0" y="0"/>
            <a:ext cx="4419600" cy="3194050"/>
          </a:xfrm>
        </p:spPr>
      </p:pic>
      <p:sp>
        <p:nvSpPr>
          <p:cNvPr id="336906" name="Text Box 10">
            <a:extLst>
              <a:ext uri="{FF2B5EF4-FFF2-40B4-BE49-F238E27FC236}">
                <a16:creationId xmlns:a16="http://schemas.microsoft.com/office/drawing/2014/main" id="{C05C440A-67CA-A742-B87F-F1A0DA3A0660}"/>
              </a:ext>
            </a:extLst>
          </p:cNvPr>
          <p:cNvSpPr txBox="1">
            <a:spLocks noChangeArrowheads="1"/>
          </p:cNvSpPr>
          <p:nvPr/>
        </p:nvSpPr>
        <p:spPr bwMode="auto">
          <a:xfrm>
            <a:off x="1295400" y="1981200"/>
            <a:ext cx="2005013" cy="646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dirty="0">
                <a:solidFill>
                  <a:schemeClr val="tx1">
                    <a:lumMod val="50000"/>
                  </a:schemeClr>
                </a:solidFill>
                <a:ea typeface="ＭＳ Ｐゴシック" pitchFamily="8" charset="-128"/>
              </a:rPr>
              <a:t>Salomon</a:t>
            </a:r>
          </a:p>
        </p:txBody>
      </p:sp>
      <p:pic>
        <p:nvPicPr>
          <p:cNvPr id="336907" name="Picture 11" descr="may">
            <a:extLst>
              <a:ext uri="{FF2B5EF4-FFF2-40B4-BE49-F238E27FC236}">
                <a16:creationId xmlns:a16="http://schemas.microsoft.com/office/drawing/2014/main" id="{ADBB9A17-48D8-A74F-A8C0-25A51E6166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979988"/>
            <a:ext cx="164623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8" name="Picture 12" descr="dannygoh">
            <a:extLst>
              <a:ext uri="{FF2B5EF4-FFF2-40B4-BE49-F238E27FC236}">
                <a16:creationId xmlns:a16="http://schemas.microsoft.com/office/drawing/2014/main" id="{12E08AA1-716A-6244-9C9F-5F97CEDCA1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4675188"/>
            <a:ext cx="164623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9" name="Picture 13" descr="griffith">
            <a:extLst>
              <a:ext uri="{FF2B5EF4-FFF2-40B4-BE49-F238E27FC236}">
                <a16:creationId xmlns:a16="http://schemas.microsoft.com/office/drawing/2014/main" id="{2E6A0871-CC37-FB40-A5FA-2DCA4E968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13" y="5181600"/>
            <a:ext cx="131762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10" name="Text Box 14">
            <a:extLst>
              <a:ext uri="{FF2B5EF4-FFF2-40B4-BE49-F238E27FC236}">
                <a16:creationId xmlns:a16="http://schemas.microsoft.com/office/drawing/2014/main" id="{0F579A16-9E47-6E48-84C3-71AF24147B9B}"/>
              </a:ext>
            </a:extLst>
          </p:cNvPr>
          <p:cNvSpPr txBox="1">
            <a:spLocks noChangeArrowheads="1"/>
          </p:cNvSpPr>
          <p:nvPr/>
        </p:nvSpPr>
        <p:spPr bwMode="auto">
          <a:xfrm>
            <a:off x="1066800" y="5759450"/>
            <a:ext cx="2305050" cy="64611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3600">
                <a:solidFill>
                  <a:srgbClr val="E5E500"/>
                </a:solidFill>
                <a:latin typeface="Arial" panose="020B0604020202020204" pitchFamily="34" charset="0"/>
                <a:ea typeface="ＭＳ Ｐゴシック" panose="020B0600070205080204" pitchFamily="34" charset="-128"/>
              </a:rPr>
              <a:t>Hội Thánh</a:t>
            </a:r>
          </a:p>
        </p:txBody>
      </p:sp>
      <p:sp>
        <p:nvSpPr>
          <p:cNvPr id="336911" name="Rectangle 15">
            <a:extLst>
              <a:ext uri="{FF2B5EF4-FFF2-40B4-BE49-F238E27FC236}">
                <a16:creationId xmlns:a16="http://schemas.microsoft.com/office/drawing/2014/main" id="{A6B85359-A0F8-8645-ACD9-E476FCF83AC7}"/>
              </a:ext>
            </a:extLst>
          </p:cNvPr>
          <p:cNvSpPr>
            <a:spLocks noGrp="1" noChangeArrowheads="1"/>
          </p:cNvSpPr>
          <p:nvPr>
            <p:ph type="title" sz="quarter"/>
          </p:nvPr>
        </p:nvSpPr>
        <p:spPr>
          <a:xfrm>
            <a:off x="1752600" y="2590800"/>
            <a:ext cx="5867400" cy="1143000"/>
          </a:xfrm>
          <a:effectLst>
            <a:outerShdw blurRad="63500" dist="35921" dir="2700000" algn="ctr" rotWithShape="0">
              <a:schemeClr val="bg1"/>
            </a:outerShdw>
          </a:effectLst>
        </p:spPr>
        <p:txBody>
          <a:bodyPr/>
          <a:lstStyle/>
          <a:p>
            <a:pPr eaLnBrk="1" hangingPunct="1">
              <a:defRPr/>
            </a:pPr>
            <a:r>
              <a:rPr lang="en-US" altLang="en-US" sz="7200" b="1">
                <a:solidFill>
                  <a:srgbClr val="FFFFFF"/>
                </a:solidFill>
              </a:rPr>
              <a:t>Đền Thờ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6905"/>
                                        </p:tgtEl>
                                        <p:attrNameLst>
                                          <p:attrName>style.visibility</p:attrName>
                                        </p:attrNameLst>
                                      </p:cBhvr>
                                      <p:to>
                                        <p:strVal val="visible"/>
                                      </p:to>
                                    </p:set>
                                    <p:anim calcmode="lin" valueType="num">
                                      <p:cBhvr additive="base">
                                        <p:cTn id="7" dur="500" fill="hold"/>
                                        <p:tgtEl>
                                          <p:spTgt spid="336905"/>
                                        </p:tgtEl>
                                        <p:attrNameLst>
                                          <p:attrName>ppt_x</p:attrName>
                                        </p:attrNameLst>
                                      </p:cBhvr>
                                      <p:tavLst>
                                        <p:tav tm="0">
                                          <p:val>
                                            <p:strVal val="0-#ppt_w/2"/>
                                          </p:val>
                                        </p:tav>
                                        <p:tav tm="100000">
                                          <p:val>
                                            <p:strVal val="#ppt_x"/>
                                          </p:val>
                                        </p:tav>
                                      </p:tavLst>
                                    </p:anim>
                                    <p:anim calcmode="lin" valueType="num">
                                      <p:cBhvr additive="base">
                                        <p:cTn id="8" dur="500" fill="hold"/>
                                        <p:tgtEl>
                                          <p:spTgt spid="33690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36906"/>
                                        </p:tgtEl>
                                        <p:attrNameLst>
                                          <p:attrName>style.visibility</p:attrName>
                                        </p:attrNameLst>
                                      </p:cBhvr>
                                      <p:to>
                                        <p:strVal val="visible"/>
                                      </p:to>
                                    </p:set>
                                    <p:anim calcmode="lin" valueType="num">
                                      <p:cBhvr additive="base">
                                        <p:cTn id="12" dur="500" fill="hold"/>
                                        <p:tgtEl>
                                          <p:spTgt spid="336906"/>
                                        </p:tgtEl>
                                        <p:attrNameLst>
                                          <p:attrName>ppt_x</p:attrName>
                                        </p:attrNameLst>
                                      </p:cBhvr>
                                      <p:tavLst>
                                        <p:tav tm="0">
                                          <p:val>
                                            <p:strVal val="0-#ppt_w/2"/>
                                          </p:val>
                                        </p:tav>
                                        <p:tav tm="100000">
                                          <p:val>
                                            <p:strVal val="#ppt_x"/>
                                          </p:val>
                                        </p:tav>
                                      </p:tavLst>
                                    </p:anim>
                                    <p:anim calcmode="lin" valueType="num">
                                      <p:cBhvr additive="base">
                                        <p:cTn id="13" dur="500" fill="hold"/>
                                        <p:tgtEl>
                                          <p:spTgt spid="33690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36901"/>
                                        </p:tgtEl>
                                        <p:attrNameLst>
                                          <p:attrName>style.visibility</p:attrName>
                                        </p:attrNameLst>
                                      </p:cBhvr>
                                      <p:to>
                                        <p:strVal val="visible"/>
                                      </p:to>
                                    </p:set>
                                    <p:anim calcmode="lin" valueType="num">
                                      <p:cBhvr additive="base">
                                        <p:cTn id="18" dur="500" fill="hold"/>
                                        <p:tgtEl>
                                          <p:spTgt spid="336901"/>
                                        </p:tgtEl>
                                        <p:attrNameLst>
                                          <p:attrName>ppt_x</p:attrName>
                                        </p:attrNameLst>
                                      </p:cBhvr>
                                      <p:tavLst>
                                        <p:tav tm="0">
                                          <p:val>
                                            <p:strVal val="0-#ppt_w/2"/>
                                          </p:val>
                                        </p:tav>
                                        <p:tav tm="100000">
                                          <p:val>
                                            <p:strVal val="#ppt_x"/>
                                          </p:val>
                                        </p:tav>
                                      </p:tavLst>
                                    </p:anim>
                                    <p:anim calcmode="lin" valueType="num">
                                      <p:cBhvr additive="base">
                                        <p:cTn id="19" dur="500" fill="hold"/>
                                        <p:tgtEl>
                                          <p:spTgt spid="33690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36902"/>
                                        </p:tgtEl>
                                        <p:attrNameLst>
                                          <p:attrName>style.visibility</p:attrName>
                                        </p:attrNameLst>
                                      </p:cBhvr>
                                      <p:to>
                                        <p:strVal val="visible"/>
                                      </p:to>
                                    </p:set>
                                    <p:anim calcmode="lin" valueType="num">
                                      <p:cBhvr additive="base">
                                        <p:cTn id="23" dur="500" fill="hold"/>
                                        <p:tgtEl>
                                          <p:spTgt spid="336902"/>
                                        </p:tgtEl>
                                        <p:attrNameLst>
                                          <p:attrName>ppt_x</p:attrName>
                                        </p:attrNameLst>
                                      </p:cBhvr>
                                      <p:tavLst>
                                        <p:tav tm="0">
                                          <p:val>
                                            <p:strVal val="0-#ppt_w/2"/>
                                          </p:val>
                                        </p:tav>
                                        <p:tav tm="100000">
                                          <p:val>
                                            <p:strVal val="#ppt_x"/>
                                          </p:val>
                                        </p:tav>
                                      </p:tavLst>
                                    </p:anim>
                                    <p:anim calcmode="lin" valueType="num">
                                      <p:cBhvr additive="base">
                                        <p:cTn id="24" dur="500" fill="hold"/>
                                        <p:tgtEl>
                                          <p:spTgt spid="33690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336898"/>
                                        </p:tgtEl>
                                        <p:attrNameLst>
                                          <p:attrName>style.visibility</p:attrName>
                                        </p:attrNameLst>
                                      </p:cBhvr>
                                      <p:to>
                                        <p:strVal val="visible"/>
                                      </p:to>
                                    </p:set>
                                    <p:anim calcmode="lin" valueType="num">
                                      <p:cBhvr additive="base">
                                        <p:cTn id="29" dur="500" fill="hold"/>
                                        <p:tgtEl>
                                          <p:spTgt spid="336898"/>
                                        </p:tgtEl>
                                        <p:attrNameLst>
                                          <p:attrName>ppt_x</p:attrName>
                                        </p:attrNameLst>
                                      </p:cBhvr>
                                      <p:tavLst>
                                        <p:tav tm="0">
                                          <p:val>
                                            <p:strVal val="0-#ppt_w/2"/>
                                          </p:val>
                                        </p:tav>
                                        <p:tav tm="100000">
                                          <p:val>
                                            <p:strVal val="#ppt_x"/>
                                          </p:val>
                                        </p:tav>
                                      </p:tavLst>
                                    </p:anim>
                                    <p:anim calcmode="lin" valueType="num">
                                      <p:cBhvr additive="base">
                                        <p:cTn id="30" dur="500" fill="hold"/>
                                        <p:tgtEl>
                                          <p:spTgt spid="3368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336899"/>
                                        </p:tgtEl>
                                        <p:attrNameLst>
                                          <p:attrName>style.visibility</p:attrName>
                                        </p:attrNameLst>
                                      </p:cBhvr>
                                      <p:to>
                                        <p:strVal val="visible"/>
                                      </p:to>
                                    </p:set>
                                    <p:anim calcmode="lin" valueType="num">
                                      <p:cBhvr additive="base">
                                        <p:cTn id="34" dur="500" fill="hold"/>
                                        <p:tgtEl>
                                          <p:spTgt spid="336899"/>
                                        </p:tgtEl>
                                        <p:attrNameLst>
                                          <p:attrName>ppt_x</p:attrName>
                                        </p:attrNameLst>
                                      </p:cBhvr>
                                      <p:tavLst>
                                        <p:tav tm="0">
                                          <p:val>
                                            <p:strVal val="0-#ppt_w/2"/>
                                          </p:val>
                                        </p:tav>
                                        <p:tav tm="100000">
                                          <p:val>
                                            <p:strVal val="#ppt_x"/>
                                          </p:val>
                                        </p:tav>
                                      </p:tavLst>
                                    </p:anim>
                                    <p:anim calcmode="lin" valueType="num">
                                      <p:cBhvr additive="base">
                                        <p:cTn id="35" dur="500" fill="hold"/>
                                        <p:tgtEl>
                                          <p:spTgt spid="336899"/>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1000"/>
                            </p:stCondLst>
                            <p:childTnLst>
                              <p:par>
                                <p:cTn id="37" presetID="2" presetClass="entr" presetSubtype="8" fill="hold" nodeType="afterEffect">
                                  <p:stCondLst>
                                    <p:cond delay="0"/>
                                  </p:stCondLst>
                                  <p:childTnLst>
                                    <p:set>
                                      <p:cBhvr>
                                        <p:cTn id="38" dur="1" fill="hold">
                                          <p:stCondLst>
                                            <p:cond delay="0"/>
                                          </p:stCondLst>
                                        </p:cTn>
                                        <p:tgtEl>
                                          <p:spTgt spid="336900"/>
                                        </p:tgtEl>
                                        <p:attrNameLst>
                                          <p:attrName>style.visibility</p:attrName>
                                        </p:attrNameLst>
                                      </p:cBhvr>
                                      <p:to>
                                        <p:strVal val="visible"/>
                                      </p:to>
                                    </p:set>
                                    <p:anim calcmode="lin" valueType="num">
                                      <p:cBhvr additive="base">
                                        <p:cTn id="39" dur="500" fill="hold"/>
                                        <p:tgtEl>
                                          <p:spTgt spid="336900"/>
                                        </p:tgtEl>
                                        <p:attrNameLst>
                                          <p:attrName>ppt_x</p:attrName>
                                        </p:attrNameLst>
                                      </p:cBhvr>
                                      <p:tavLst>
                                        <p:tav tm="0">
                                          <p:val>
                                            <p:strVal val="0-#ppt_w/2"/>
                                          </p:val>
                                        </p:tav>
                                        <p:tav tm="100000">
                                          <p:val>
                                            <p:strVal val="#ppt_x"/>
                                          </p:val>
                                        </p:tav>
                                      </p:tavLst>
                                    </p:anim>
                                    <p:anim calcmode="lin" valueType="num">
                                      <p:cBhvr additive="base">
                                        <p:cTn id="40" dur="500" fill="hold"/>
                                        <p:tgtEl>
                                          <p:spTgt spid="336900"/>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1500"/>
                            </p:stCondLst>
                            <p:childTnLst>
                              <p:par>
                                <p:cTn id="42" presetID="2" presetClass="entr" presetSubtype="8" fill="hold" nodeType="afterEffect">
                                  <p:stCondLst>
                                    <p:cond delay="0"/>
                                  </p:stCondLst>
                                  <p:childTnLst>
                                    <p:set>
                                      <p:cBhvr>
                                        <p:cTn id="43" dur="1" fill="hold">
                                          <p:stCondLst>
                                            <p:cond delay="0"/>
                                          </p:stCondLst>
                                        </p:cTn>
                                        <p:tgtEl>
                                          <p:spTgt spid="336907"/>
                                        </p:tgtEl>
                                        <p:attrNameLst>
                                          <p:attrName>style.visibility</p:attrName>
                                        </p:attrNameLst>
                                      </p:cBhvr>
                                      <p:to>
                                        <p:strVal val="visible"/>
                                      </p:to>
                                    </p:set>
                                    <p:anim calcmode="lin" valueType="num">
                                      <p:cBhvr additive="base">
                                        <p:cTn id="44" dur="500" fill="hold"/>
                                        <p:tgtEl>
                                          <p:spTgt spid="336907"/>
                                        </p:tgtEl>
                                        <p:attrNameLst>
                                          <p:attrName>ppt_x</p:attrName>
                                        </p:attrNameLst>
                                      </p:cBhvr>
                                      <p:tavLst>
                                        <p:tav tm="0">
                                          <p:val>
                                            <p:strVal val="0-#ppt_w/2"/>
                                          </p:val>
                                        </p:tav>
                                        <p:tav tm="100000">
                                          <p:val>
                                            <p:strVal val="#ppt_x"/>
                                          </p:val>
                                        </p:tav>
                                      </p:tavLst>
                                    </p:anim>
                                    <p:anim calcmode="lin" valueType="num">
                                      <p:cBhvr additive="base">
                                        <p:cTn id="45" dur="500" fill="hold"/>
                                        <p:tgtEl>
                                          <p:spTgt spid="336907"/>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2000"/>
                            </p:stCondLst>
                            <p:childTnLst>
                              <p:par>
                                <p:cTn id="47" presetID="2" presetClass="entr" presetSubtype="8" fill="hold" nodeType="afterEffect">
                                  <p:stCondLst>
                                    <p:cond delay="0"/>
                                  </p:stCondLst>
                                  <p:childTnLst>
                                    <p:set>
                                      <p:cBhvr>
                                        <p:cTn id="48" dur="1" fill="hold">
                                          <p:stCondLst>
                                            <p:cond delay="0"/>
                                          </p:stCondLst>
                                        </p:cTn>
                                        <p:tgtEl>
                                          <p:spTgt spid="336908"/>
                                        </p:tgtEl>
                                        <p:attrNameLst>
                                          <p:attrName>style.visibility</p:attrName>
                                        </p:attrNameLst>
                                      </p:cBhvr>
                                      <p:to>
                                        <p:strVal val="visible"/>
                                      </p:to>
                                    </p:set>
                                    <p:anim calcmode="lin" valueType="num">
                                      <p:cBhvr additive="base">
                                        <p:cTn id="49" dur="500" fill="hold"/>
                                        <p:tgtEl>
                                          <p:spTgt spid="336908"/>
                                        </p:tgtEl>
                                        <p:attrNameLst>
                                          <p:attrName>ppt_x</p:attrName>
                                        </p:attrNameLst>
                                      </p:cBhvr>
                                      <p:tavLst>
                                        <p:tav tm="0">
                                          <p:val>
                                            <p:strVal val="0-#ppt_w/2"/>
                                          </p:val>
                                        </p:tav>
                                        <p:tav tm="100000">
                                          <p:val>
                                            <p:strVal val="#ppt_x"/>
                                          </p:val>
                                        </p:tav>
                                      </p:tavLst>
                                    </p:anim>
                                    <p:anim calcmode="lin" valueType="num">
                                      <p:cBhvr additive="base">
                                        <p:cTn id="50" dur="500" fill="hold"/>
                                        <p:tgtEl>
                                          <p:spTgt spid="336908"/>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2500"/>
                            </p:stCondLst>
                            <p:childTnLst>
                              <p:par>
                                <p:cTn id="52" presetID="2" presetClass="entr" presetSubtype="8" fill="hold" nodeType="afterEffect">
                                  <p:stCondLst>
                                    <p:cond delay="0"/>
                                  </p:stCondLst>
                                  <p:childTnLst>
                                    <p:set>
                                      <p:cBhvr>
                                        <p:cTn id="53" dur="1" fill="hold">
                                          <p:stCondLst>
                                            <p:cond delay="0"/>
                                          </p:stCondLst>
                                        </p:cTn>
                                        <p:tgtEl>
                                          <p:spTgt spid="336909"/>
                                        </p:tgtEl>
                                        <p:attrNameLst>
                                          <p:attrName>style.visibility</p:attrName>
                                        </p:attrNameLst>
                                      </p:cBhvr>
                                      <p:to>
                                        <p:strVal val="visible"/>
                                      </p:to>
                                    </p:set>
                                    <p:anim calcmode="lin" valueType="num">
                                      <p:cBhvr additive="base">
                                        <p:cTn id="54" dur="500" fill="hold"/>
                                        <p:tgtEl>
                                          <p:spTgt spid="336909"/>
                                        </p:tgtEl>
                                        <p:attrNameLst>
                                          <p:attrName>ppt_x</p:attrName>
                                        </p:attrNameLst>
                                      </p:cBhvr>
                                      <p:tavLst>
                                        <p:tav tm="0">
                                          <p:val>
                                            <p:strVal val="0-#ppt_w/2"/>
                                          </p:val>
                                        </p:tav>
                                        <p:tav tm="100000">
                                          <p:val>
                                            <p:strVal val="#ppt_x"/>
                                          </p:val>
                                        </p:tav>
                                      </p:tavLst>
                                    </p:anim>
                                    <p:anim calcmode="lin" valueType="num">
                                      <p:cBhvr additive="base">
                                        <p:cTn id="55" dur="500" fill="hold"/>
                                        <p:tgtEl>
                                          <p:spTgt spid="336909"/>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3000"/>
                            </p:stCondLst>
                            <p:childTnLst>
                              <p:par>
                                <p:cTn id="57" presetID="2" presetClass="entr" presetSubtype="8" fill="hold" grpId="0" nodeType="afterEffect">
                                  <p:stCondLst>
                                    <p:cond delay="2000"/>
                                  </p:stCondLst>
                                  <p:childTnLst>
                                    <p:set>
                                      <p:cBhvr>
                                        <p:cTn id="58" dur="1" fill="hold">
                                          <p:stCondLst>
                                            <p:cond delay="0"/>
                                          </p:stCondLst>
                                        </p:cTn>
                                        <p:tgtEl>
                                          <p:spTgt spid="336910"/>
                                        </p:tgtEl>
                                        <p:attrNameLst>
                                          <p:attrName>style.visibility</p:attrName>
                                        </p:attrNameLst>
                                      </p:cBhvr>
                                      <p:to>
                                        <p:strVal val="visible"/>
                                      </p:to>
                                    </p:set>
                                    <p:anim calcmode="lin" valueType="num">
                                      <p:cBhvr additive="base">
                                        <p:cTn id="59" dur="500" fill="hold"/>
                                        <p:tgtEl>
                                          <p:spTgt spid="336910"/>
                                        </p:tgtEl>
                                        <p:attrNameLst>
                                          <p:attrName>ppt_x</p:attrName>
                                        </p:attrNameLst>
                                      </p:cBhvr>
                                      <p:tavLst>
                                        <p:tav tm="0">
                                          <p:val>
                                            <p:strVal val="0-#ppt_w/2"/>
                                          </p:val>
                                        </p:tav>
                                        <p:tav tm="100000">
                                          <p:val>
                                            <p:strVal val="#ppt_x"/>
                                          </p:val>
                                        </p:tav>
                                      </p:tavLst>
                                    </p:anim>
                                    <p:anim calcmode="lin" valueType="num">
                                      <p:cBhvr additive="base">
                                        <p:cTn id="60" dur="500" fill="hold"/>
                                        <p:tgtEl>
                                          <p:spTgt spid="336910"/>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nodeType="clickEffect">
                                  <p:stCondLst>
                                    <p:cond delay="0"/>
                                  </p:stCondLst>
                                  <p:childTnLst>
                                    <p:set>
                                      <p:cBhvr>
                                        <p:cTn id="64" dur="1" fill="hold">
                                          <p:stCondLst>
                                            <p:cond delay="0"/>
                                          </p:stCondLst>
                                        </p:cTn>
                                        <p:tgtEl>
                                          <p:spTgt spid="336903"/>
                                        </p:tgtEl>
                                        <p:attrNameLst>
                                          <p:attrName>style.visibility</p:attrName>
                                        </p:attrNameLst>
                                      </p:cBhvr>
                                      <p:to>
                                        <p:strVal val="visible"/>
                                      </p:to>
                                    </p:set>
                                    <p:anim calcmode="lin" valueType="num">
                                      <p:cBhvr additive="base">
                                        <p:cTn id="65" dur="500" fill="hold"/>
                                        <p:tgtEl>
                                          <p:spTgt spid="336903"/>
                                        </p:tgtEl>
                                        <p:attrNameLst>
                                          <p:attrName>ppt_x</p:attrName>
                                        </p:attrNameLst>
                                      </p:cBhvr>
                                      <p:tavLst>
                                        <p:tav tm="0">
                                          <p:val>
                                            <p:strVal val="0-#ppt_w/2"/>
                                          </p:val>
                                        </p:tav>
                                        <p:tav tm="100000">
                                          <p:val>
                                            <p:strVal val="#ppt_x"/>
                                          </p:val>
                                        </p:tav>
                                      </p:tavLst>
                                    </p:anim>
                                    <p:anim calcmode="lin" valueType="num">
                                      <p:cBhvr additive="base">
                                        <p:cTn id="66" dur="500" fill="hold"/>
                                        <p:tgtEl>
                                          <p:spTgt spid="336903"/>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8" fill="hold" grpId="0" nodeType="afterEffect">
                                  <p:stCondLst>
                                    <p:cond delay="0"/>
                                  </p:stCondLst>
                                  <p:childTnLst>
                                    <p:set>
                                      <p:cBhvr>
                                        <p:cTn id="69" dur="1" fill="hold">
                                          <p:stCondLst>
                                            <p:cond delay="0"/>
                                          </p:stCondLst>
                                        </p:cTn>
                                        <p:tgtEl>
                                          <p:spTgt spid="336904"/>
                                        </p:tgtEl>
                                        <p:attrNameLst>
                                          <p:attrName>style.visibility</p:attrName>
                                        </p:attrNameLst>
                                      </p:cBhvr>
                                      <p:to>
                                        <p:strVal val="visible"/>
                                      </p:to>
                                    </p:set>
                                    <p:anim calcmode="lin" valueType="num">
                                      <p:cBhvr additive="base">
                                        <p:cTn id="70" dur="500" fill="hold"/>
                                        <p:tgtEl>
                                          <p:spTgt spid="336904"/>
                                        </p:tgtEl>
                                        <p:attrNameLst>
                                          <p:attrName>ppt_x</p:attrName>
                                        </p:attrNameLst>
                                      </p:cBhvr>
                                      <p:tavLst>
                                        <p:tav tm="0">
                                          <p:val>
                                            <p:strVal val="0-#ppt_w/2"/>
                                          </p:val>
                                        </p:tav>
                                        <p:tav tm="100000">
                                          <p:val>
                                            <p:strVal val="#ppt_x"/>
                                          </p:val>
                                        </p:tav>
                                      </p:tavLst>
                                    </p:anim>
                                    <p:anim calcmode="lin" valueType="num">
                                      <p:cBhvr additive="base">
                                        <p:cTn id="71" dur="500" fill="hold"/>
                                        <p:tgtEl>
                                          <p:spTgt spid="3369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autoUpdateAnimBg="0"/>
      <p:bldP spid="336904" grpId="0" autoUpdateAnimBg="0"/>
      <p:bldP spid="336906" grpId="0" autoUpdateAnimBg="0"/>
      <p:bldP spid="3369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a:extLst>
              <a:ext uri="{FF2B5EF4-FFF2-40B4-BE49-F238E27FC236}">
                <a16:creationId xmlns:a16="http://schemas.microsoft.com/office/drawing/2014/main" id="{9511EB4F-FE31-FD4E-9E14-117DC3D0ABBA}"/>
              </a:ext>
            </a:extLst>
          </p:cNvPr>
          <p:cNvSpPr>
            <a:spLocks noGrp="1" noChangeArrowheads="1"/>
          </p:cNvSpPr>
          <p:nvPr>
            <p:ph type="title"/>
          </p:nvPr>
        </p:nvSpPr>
        <p:spPr/>
        <p:txBody>
          <a:bodyPr/>
          <a:lstStyle/>
          <a:p>
            <a:pPr eaLnBrk="1" hangingPunct="1"/>
            <a:r>
              <a:rPr lang="en-US" altLang="en-US"/>
              <a:t>Ezekiel</a:t>
            </a:r>
            <a:r>
              <a:rPr lang="ja-JP" altLang="en-US"/>
              <a:t>’</a:t>
            </a:r>
            <a:r>
              <a:rPr lang="en-US" altLang="ja-JP"/>
              <a:t> Temple Model</a:t>
            </a:r>
            <a:endParaRPr lang="en-US" altLang="en-US"/>
          </a:p>
        </p:txBody>
      </p:sp>
      <p:sp>
        <p:nvSpPr>
          <p:cNvPr id="243714" name="Rectangle 3">
            <a:extLst>
              <a:ext uri="{FF2B5EF4-FFF2-40B4-BE49-F238E27FC236}">
                <a16:creationId xmlns:a16="http://schemas.microsoft.com/office/drawing/2014/main" id="{E184A4E8-192A-C74F-8F77-2FA806618C91}"/>
              </a:ext>
            </a:extLst>
          </p:cNvPr>
          <p:cNvSpPr>
            <a:spLocks noGrp="1" noChangeArrowheads="1"/>
          </p:cNvSpPr>
          <p:nvPr>
            <p:ph type="body" idx="1"/>
          </p:nvPr>
        </p:nvSpPr>
        <p:spPr/>
        <p:txBody>
          <a:bodyPr/>
          <a:lstStyle/>
          <a:p>
            <a:pPr eaLnBrk="1" hangingPunct="1"/>
            <a:endParaRPr lang="en-US" altLang="en-US"/>
          </a:p>
        </p:txBody>
      </p:sp>
      <p:pic>
        <p:nvPicPr>
          <p:cNvPr id="243715" name="Picture 4" descr="Pict1">
            <a:extLst>
              <a:ext uri="{FF2B5EF4-FFF2-40B4-BE49-F238E27FC236}">
                <a16:creationId xmlns:a16="http://schemas.microsoft.com/office/drawing/2014/main" id="{E2EA0516-4801-F94D-B375-F61387E28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00584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 Box 5">
            <a:extLst>
              <a:ext uri="{FF2B5EF4-FFF2-40B4-BE49-F238E27FC236}">
                <a16:creationId xmlns:a16="http://schemas.microsoft.com/office/drawing/2014/main" id="{A78CAC67-027F-2B47-AC1B-52C8B9139BC0}"/>
              </a:ext>
            </a:extLst>
          </p:cNvPr>
          <p:cNvSpPr txBox="1">
            <a:spLocks noChangeArrowheads="1"/>
          </p:cNvSpPr>
          <p:nvPr/>
        </p:nvSpPr>
        <p:spPr bwMode="auto">
          <a:xfrm>
            <a:off x="0" y="203200"/>
            <a:ext cx="6302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2000" b="1">
                <a:latin typeface="Arial" panose="020B0604020202020204" pitchFamily="34" charset="0"/>
                <a:ea typeface="ＭＳ Ｐゴシック" panose="020B0600070205080204" pitchFamily="34" charset="-128"/>
              </a:rPr>
              <a:t>1. Hành lang ngoài    - 40:17-19</a:t>
            </a:r>
            <a:br>
              <a:rPr lang="en-US" altLang="en-US" sz="2000" b="1">
                <a:latin typeface="Arial" panose="020B0604020202020204" pitchFamily="34" charset="0"/>
                <a:ea typeface="ＭＳ Ｐゴシック" panose="020B0600070205080204" pitchFamily="34" charset="-128"/>
              </a:rPr>
            </a:br>
            <a:r>
              <a:rPr lang="en-US" altLang="en-US" sz="2000" b="1">
                <a:latin typeface="Arial" panose="020B0604020202020204" pitchFamily="34" charset="0"/>
                <a:ea typeface="ＭＳ Ｐゴシック" panose="020B0600070205080204" pitchFamily="34" charset="-128"/>
              </a:rPr>
              <a:t>2. Hành lang trong     - 40:44-47</a:t>
            </a:r>
            <a:br>
              <a:rPr lang="en-US" altLang="en-US" sz="2000" b="1">
                <a:latin typeface="Arial" panose="020B0604020202020204" pitchFamily="34" charset="0"/>
                <a:ea typeface="ＭＳ Ｐゴシック" panose="020B0600070205080204" pitchFamily="34" charset="-128"/>
              </a:rPr>
            </a:br>
            <a:r>
              <a:rPr lang="en-US" altLang="en-US" sz="2000" b="1">
                <a:latin typeface="Arial" panose="020B0604020202020204" pitchFamily="34" charset="0"/>
                <a:ea typeface="ＭＳ Ｐゴシック" panose="020B0600070205080204" pitchFamily="34" charset="-128"/>
              </a:rPr>
              <a:t>3. Cung Thánh hay Thánh Điện    - 41:1-26</a:t>
            </a:r>
            <a:br>
              <a:rPr lang="en-US" altLang="en-US" sz="2000" b="1">
                <a:latin typeface="Arial" panose="020B0604020202020204" pitchFamily="34" charset="0"/>
                <a:ea typeface="ＭＳ Ｐゴシック" panose="020B0600070205080204" pitchFamily="34" charset="-128"/>
              </a:rPr>
            </a:br>
            <a:r>
              <a:rPr lang="en-US" altLang="en-US" sz="2000" b="1">
                <a:latin typeface="Arial" panose="020B0604020202020204" pitchFamily="34" charset="0"/>
                <a:ea typeface="ＭＳ Ｐゴシック" panose="020B0600070205080204" pitchFamily="34" charset="-128"/>
              </a:rPr>
              <a:t>4. Tường phía ngoài Đền thờ- 40:5 (42:15-20, 45:2)</a:t>
            </a:r>
            <a:br>
              <a:rPr lang="en-US" altLang="en-US" sz="2000" b="1">
                <a:latin typeface="Arial" panose="020B0604020202020204" pitchFamily="34" charset="0"/>
                <a:ea typeface="ＭＳ Ｐゴシック" panose="020B0600070205080204" pitchFamily="34" charset="-128"/>
              </a:rPr>
            </a:br>
            <a:r>
              <a:rPr lang="en-US" altLang="en-US" sz="2000" b="1">
                <a:latin typeface="Arial" panose="020B0604020202020204" pitchFamily="34" charset="0"/>
                <a:ea typeface="ＭＳ Ｐゴシック" panose="020B0600070205080204" pitchFamily="34" charset="-128"/>
              </a:rPr>
              <a:t>5. Năm mươi cu-đê đất trống - 45:2 </a:t>
            </a:r>
          </a:p>
        </p:txBody>
      </p:sp>
      <p:sp>
        <p:nvSpPr>
          <p:cNvPr id="243717" name="Text Box 6">
            <a:extLst>
              <a:ext uri="{FF2B5EF4-FFF2-40B4-BE49-F238E27FC236}">
                <a16:creationId xmlns:a16="http://schemas.microsoft.com/office/drawing/2014/main" id="{A700DB7B-8DF1-7A4A-A238-18E9AC13FCDF}"/>
              </a:ext>
            </a:extLst>
          </p:cNvPr>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1400" b="1">
                <a:solidFill>
                  <a:srgbClr val="FFFFFF"/>
                </a:solidFill>
                <a:latin typeface="Arial" panose="020B0604020202020204" pitchFamily="34" charset="0"/>
                <a:ea typeface="ＭＳ Ｐゴシック" panose="020B0600070205080204" pitchFamily="34" charset="-128"/>
                <a:hlinkClick r:id="rId4"/>
              </a:rPr>
              <a:t>www.pauljab.net/temple/ TemplePictures.html</a:t>
            </a:r>
            <a:r>
              <a:rPr lang="en-US" altLang="en-US" sz="1400">
                <a:solidFill>
                  <a:srgbClr val="FFFFFF"/>
                </a:solidFill>
                <a:latin typeface="Arial" panose="020B0604020202020204" pitchFamily="34" charset="0"/>
                <a:ea typeface="ＭＳ Ｐゴシック" panose="020B0600070205080204" pitchFamily="34" charset="-128"/>
              </a:rPr>
              <a:t> </a:t>
            </a:r>
          </a:p>
        </p:txBody>
      </p:sp>
      <p:sp>
        <p:nvSpPr>
          <p:cNvPr id="243718" name="Text Box 7">
            <a:extLst>
              <a:ext uri="{FF2B5EF4-FFF2-40B4-BE49-F238E27FC236}">
                <a16:creationId xmlns:a16="http://schemas.microsoft.com/office/drawing/2014/main" id="{29CE459E-DEB1-7C45-A0B1-49ED4C768329}"/>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76172AEE-731A-204F-9CE9-EC89979EB1C7}"/>
              </a:ext>
            </a:extLst>
          </p:cNvPr>
          <p:cNvSpPr>
            <a:spLocks noGrp="1" noChangeArrowheads="1"/>
          </p:cNvSpPr>
          <p:nvPr>
            <p:ph type="title"/>
          </p:nvPr>
        </p:nvSpPr>
        <p:spPr>
          <a:xfrm>
            <a:off x="6400800" y="0"/>
            <a:ext cx="2743200" cy="1981200"/>
          </a:xfrm>
        </p:spPr>
        <p:txBody>
          <a:bodyPr/>
          <a:lstStyle/>
          <a:p>
            <a:pPr eaLnBrk="1" hangingPunct="1"/>
            <a:r>
              <a:rPr lang="en-US" altLang="en-US"/>
              <a:t>Đền thờ Êxêchiên</a:t>
            </a:r>
          </a:p>
        </p:txBody>
      </p:sp>
      <p:sp>
        <p:nvSpPr>
          <p:cNvPr id="245762" name="Rectangle 3">
            <a:extLst>
              <a:ext uri="{FF2B5EF4-FFF2-40B4-BE49-F238E27FC236}">
                <a16:creationId xmlns:a16="http://schemas.microsoft.com/office/drawing/2014/main" id="{31B67479-6F41-6745-BA06-3190915A6651}"/>
              </a:ext>
            </a:extLst>
          </p:cNvPr>
          <p:cNvSpPr>
            <a:spLocks noGrp="1" noChangeArrowheads="1"/>
          </p:cNvSpPr>
          <p:nvPr>
            <p:ph type="body" idx="1"/>
          </p:nvPr>
        </p:nvSpPr>
        <p:spPr>
          <a:xfrm>
            <a:off x="6705600" y="6172200"/>
            <a:ext cx="2133600" cy="533400"/>
          </a:xfrm>
        </p:spPr>
        <p:txBody>
          <a:bodyPr/>
          <a:lstStyle/>
          <a:p>
            <a:pPr eaLnBrk="1" hangingPunct="1"/>
            <a:r>
              <a:rPr lang="en-US" altLang="en-US" sz="2000"/>
              <a:t>Logos View</a:t>
            </a:r>
          </a:p>
        </p:txBody>
      </p:sp>
      <p:pic>
        <p:nvPicPr>
          <p:cNvPr id="245763" name="Picture 4">
            <a:extLst>
              <a:ext uri="{FF2B5EF4-FFF2-40B4-BE49-F238E27FC236}">
                <a16:creationId xmlns:a16="http://schemas.microsoft.com/office/drawing/2014/main" id="{9207A862-F7A2-764F-A4AF-8FCF0EB39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0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4" name="Text Box 5">
            <a:extLst>
              <a:ext uri="{FF2B5EF4-FFF2-40B4-BE49-F238E27FC236}">
                <a16:creationId xmlns:a16="http://schemas.microsoft.com/office/drawing/2014/main" id="{89C165F9-8691-3C42-B5CD-AD1773E1C283}"/>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a:extLst>
              <a:ext uri="{FF2B5EF4-FFF2-40B4-BE49-F238E27FC236}">
                <a16:creationId xmlns:a16="http://schemas.microsoft.com/office/drawing/2014/main" id="{5228241B-5CC4-184C-BFD3-2984D3466E7E}"/>
              </a:ext>
            </a:extLst>
          </p:cNvPr>
          <p:cNvSpPr>
            <a:spLocks noGrp="1" noChangeArrowheads="1"/>
          </p:cNvSpPr>
          <p:nvPr>
            <p:ph type="title"/>
          </p:nvPr>
        </p:nvSpPr>
        <p:spPr/>
        <p:txBody>
          <a:bodyPr/>
          <a:lstStyle/>
          <a:p>
            <a:pPr eaLnBrk="1" hangingPunct="1"/>
            <a:r>
              <a:rPr lang="en-US" altLang="en-US"/>
              <a:t>Outer Gateways</a:t>
            </a:r>
          </a:p>
        </p:txBody>
      </p:sp>
      <p:sp>
        <p:nvSpPr>
          <p:cNvPr id="247810" name="Rectangle 3">
            <a:extLst>
              <a:ext uri="{FF2B5EF4-FFF2-40B4-BE49-F238E27FC236}">
                <a16:creationId xmlns:a16="http://schemas.microsoft.com/office/drawing/2014/main" id="{7DE9773E-309A-1542-873A-0310E1EAC7DC}"/>
              </a:ext>
            </a:extLst>
          </p:cNvPr>
          <p:cNvSpPr>
            <a:spLocks noGrp="1" noChangeArrowheads="1"/>
          </p:cNvSpPr>
          <p:nvPr>
            <p:ph type="body" idx="1"/>
          </p:nvPr>
        </p:nvSpPr>
        <p:spPr/>
        <p:txBody>
          <a:bodyPr/>
          <a:lstStyle/>
          <a:p>
            <a:pPr eaLnBrk="1" hangingPunct="1"/>
            <a:endParaRPr lang="en-US" altLang="en-US"/>
          </a:p>
        </p:txBody>
      </p:sp>
      <p:pic>
        <p:nvPicPr>
          <p:cNvPr id="247811" name="Picture 4" descr="Pict2">
            <a:extLst>
              <a:ext uri="{FF2B5EF4-FFF2-40B4-BE49-F238E27FC236}">
                <a16:creationId xmlns:a16="http://schemas.microsoft.com/office/drawing/2014/main" id="{733DD9A3-9041-6B43-A7EC-93D11B09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34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 Box 5">
            <a:extLst>
              <a:ext uri="{FF2B5EF4-FFF2-40B4-BE49-F238E27FC236}">
                <a16:creationId xmlns:a16="http://schemas.microsoft.com/office/drawing/2014/main" id="{9166B917-CA9B-844D-9A95-5623283B1ADB}"/>
              </a:ext>
            </a:extLst>
          </p:cNvPr>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1400" b="1">
                <a:solidFill>
                  <a:srgbClr val="FFFFFF"/>
                </a:solidFill>
                <a:latin typeface="Arial" panose="020B0604020202020204" pitchFamily="34" charset="0"/>
                <a:ea typeface="ＭＳ Ｐゴシック" panose="020B0600070205080204" pitchFamily="34" charset="-128"/>
                <a:hlinkClick r:id="rId4"/>
              </a:rPr>
              <a:t>www.pauljab.net/temple/ TemplePictures.html</a:t>
            </a:r>
            <a:r>
              <a:rPr lang="en-US" altLang="en-US" sz="1400">
                <a:solidFill>
                  <a:srgbClr val="FFFFFF"/>
                </a:solidFill>
                <a:latin typeface="Arial" panose="020B0604020202020204" pitchFamily="34" charset="0"/>
                <a:ea typeface="ＭＳ Ｐゴシック" panose="020B0600070205080204" pitchFamily="34" charset="-128"/>
              </a:rPr>
              <a:t> </a:t>
            </a:r>
          </a:p>
        </p:txBody>
      </p:sp>
      <p:sp>
        <p:nvSpPr>
          <p:cNvPr id="247813" name="Rectangle 6">
            <a:extLst>
              <a:ext uri="{FF2B5EF4-FFF2-40B4-BE49-F238E27FC236}">
                <a16:creationId xmlns:a16="http://schemas.microsoft.com/office/drawing/2014/main" id="{99D11F82-ECEE-ED4E-9675-1D070C5AB796}"/>
              </a:ext>
            </a:extLst>
          </p:cNvPr>
          <p:cNvSpPr>
            <a:spLocks noChangeArrowheads="1"/>
          </p:cNvSpPr>
          <p:nvPr/>
        </p:nvSpPr>
        <p:spPr bwMode="auto">
          <a:xfrm>
            <a:off x="228600" y="228600"/>
            <a:ext cx="52498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FontTx/>
              <a:buNone/>
            </a:pPr>
            <a:r>
              <a:rPr lang="en-US" altLang="en-US" sz="1800" b="1">
                <a:latin typeface="Arial" panose="020B0604020202020204" pitchFamily="34" charset="0"/>
                <a:ea typeface="ＭＳ Ｐゴシック" panose="020B0600070205080204" pitchFamily="34" charset="-128"/>
              </a:rPr>
              <a:t>6. Hành lang ngoài Cổng phía Bắc -   40:20-23</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7. Hành lang ngoài Cổng phía Đông- 40:6-16</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8. Hành lang ngoài Cổng phía Nam - 40:24-27</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9. Hành lang trong Cổng phía Bắc -   40:35-37</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10. Hành lang trong Cổng phía Đông- 40:32-34</a:t>
            </a:r>
            <a:br>
              <a:rPr lang="en-US" altLang="en-US" sz="1800" b="1">
                <a:latin typeface="Arial" panose="020B0604020202020204" pitchFamily="34" charset="0"/>
                <a:ea typeface="ＭＳ Ｐゴシック" panose="020B0600070205080204" pitchFamily="34" charset="-128"/>
              </a:rPr>
            </a:br>
            <a:r>
              <a:rPr lang="en-US" altLang="en-US" sz="1800" b="1">
                <a:latin typeface="Arial" panose="020B0604020202020204" pitchFamily="34" charset="0"/>
                <a:ea typeface="ＭＳ Ｐゴシック" panose="020B0600070205080204" pitchFamily="34" charset="-128"/>
              </a:rPr>
              <a:t>11. Hành lang trong Cổng phía Nam - 40:28-31 </a:t>
            </a:r>
          </a:p>
        </p:txBody>
      </p:sp>
      <p:sp>
        <p:nvSpPr>
          <p:cNvPr id="247814" name="Text Box 7">
            <a:extLst>
              <a:ext uri="{FF2B5EF4-FFF2-40B4-BE49-F238E27FC236}">
                <a16:creationId xmlns:a16="http://schemas.microsoft.com/office/drawing/2014/main" id="{DC4DCE79-0A34-864E-AED6-1A3F3F368356}"/>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a:extLst>
              <a:ext uri="{FF2B5EF4-FFF2-40B4-BE49-F238E27FC236}">
                <a16:creationId xmlns:a16="http://schemas.microsoft.com/office/drawing/2014/main" id="{4EB73219-9E27-B94A-A80E-B58F22550106}"/>
              </a:ext>
            </a:extLst>
          </p:cNvPr>
          <p:cNvSpPr>
            <a:spLocks noGrp="1" noChangeArrowheads="1"/>
          </p:cNvSpPr>
          <p:nvPr>
            <p:ph type="title"/>
          </p:nvPr>
        </p:nvSpPr>
        <p:spPr/>
        <p:txBody>
          <a:bodyPr/>
          <a:lstStyle/>
          <a:p>
            <a:pPr eaLnBrk="1" hangingPunct="1"/>
            <a:r>
              <a:rPr lang="en-US" altLang="en-US"/>
              <a:t>View of the Sanctuary</a:t>
            </a:r>
          </a:p>
        </p:txBody>
      </p:sp>
      <p:sp>
        <p:nvSpPr>
          <p:cNvPr id="249858" name="Rectangle 3">
            <a:extLst>
              <a:ext uri="{FF2B5EF4-FFF2-40B4-BE49-F238E27FC236}">
                <a16:creationId xmlns:a16="http://schemas.microsoft.com/office/drawing/2014/main" id="{9411763B-1FD0-5446-B650-4DAB433530EE}"/>
              </a:ext>
            </a:extLst>
          </p:cNvPr>
          <p:cNvSpPr>
            <a:spLocks noGrp="1" noChangeArrowheads="1"/>
          </p:cNvSpPr>
          <p:nvPr>
            <p:ph type="body" idx="1"/>
          </p:nvPr>
        </p:nvSpPr>
        <p:spPr/>
        <p:txBody>
          <a:bodyPr/>
          <a:lstStyle/>
          <a:p>
            <a:pPr eaLnBrk="1" hangingPunct="1"/>
            <a:endParaRPr lang="en-US" altLang="en-US"/>
          </a:p>
        </p:txBody>
      </p:sp>
      <p:pic>
        <p:nvPicPr>
          <p:cNvPr id="249859" name="Picture 4" descr="ezek_temple">
            <a:extLst>
              <a:ext uri="{FF2B5EF4-FFF2-40B4-BE49-F238E27FC236}">
                <a16:creationId xmlns:a16="http://schemas.microsoft.com/office/drawing/2014/main" id="{0F3139E2-A1B7-BE41-88C6-10FF22A02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Rectangle 5">
            <a:extLst>
              <a:ext uri="{FF2B5EF4-FFF2-40B4-BE49-F238E27FC236}">
                <a16:creationId xmlns:a16="http://schemas.microsoft.com/office/drawing/2014/main" id="{2EC5F6DC-AF87-3D40-BC2B-6CE9BBB961C7}"/>
              </a:ext>
            </a:extLst>
          </p:cNvPr>
          <p:cNvSpPr>
            <a:spLocks noChangeArrowheads="1"/>
          </p:cNvSpPr>
          <p:nvPr/>
        </p:nvSpPr>
        <p:spPr bwMode="auto">
          <a:xfrm>
            <a:off x="1524000" y="6172200"/>
            <a:ext cx="655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FontTx/>
              <a:buNone/>
            </a:pPr>
            <a:r>
              <a:rPr lang="en-US" altLang="en-US" sz="1800" b="1">
                <a:latin typeface="Arial" panose="020B0604020202020204" pitchFamily="34" charset="0"/>
                <a:ea typeface="ＭＳ Ｐゴシック" panose="020B0600070205080204" pitchFamily="34" charset="-128"/>
                <a:hlinkClick r:id=""/>
              </a:rPr>
              <a:t>www.antipas.org/.../ezekiels_temple/ ezekiels_temple.html</a:t>
            </a:r>
            <a:r>
              <a:rPr lang="en-US" altLang="en-US" sz="1800">
                <a:latin typeface="Arial" panose="020B0604020202020204" pitchFamily="34" charset="0"/>
                <a:ea typeface="ＭＳ Ｐゴシック" panose="020B0600070205080204" pitchFamily="34" charset="-128"/>
              </a:rPr>
              <a:t> </a:t>
            </a:r>
          </a:p>
        </p:txBody>
      </p:sp>
      <p:sp>
        <p:nvSpPr>
          <p:cNvPr id="249861" name="Text Box 6">
            <a:extLst>
              <a:ext uri="{FF2B5EF4-FFF2-40B4-BE49-F238E27FC236}">
                <a16:creationId xmlns:a16="http://schemas.microsoft.com/office/drawing/2014/main" id="{B5AC9B97-183E-2841-8392-DEDE9D0AAB1C}"/>
              </a:ext>
            </a:extLst>
          </p:cNvPr>
          <p:cNvSpPr txBox="1">
            <a:spLocks noChangeArrowheads="1"/>
          </p:cNvSpPr>
          <p:nvPr/>
        </p:nvSpPr>
        <p:spPr bwMode="auto">
          <a:xfrm>
            <a:off x="8302625" y="0"/>
            <a:ext cx="838200" cy="519113"/>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
        <p:nvSpPr>
          <p:cNvPr id="249862" name="TextBox 6">
            <a:extLst>
              <a:ext uri="{FF2B5EF4-FFF2-40B4-BE49-F238E27FC236}">
                <a16:creationId xmlns:a16="http://schemas.microsoft.com/office/drawing/2014/main" id="{9065DC8F-CF4C-0F4C-880D-183C831A12D7}"/>
              </a:ext>
            </a:extLst>
          </p:cNvPr>
          <p:cNvSpPr txBox="1">
            <a:spLocks noChangeArrowheads="1"/>
          </p:cNvSpPr>
          <p:nvPr/>
        </p:nvSpPr>
        <p:spPr bwMode="auto">
          <a:xfrm>
            <a:off x="1752600" y="6396038"/>
            <a:ext cx="5638800" cy="4619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FontTx/>
              <a:buNone/>
            </a:pPr>
            <a:r>
              <a:rPr lang="en-US" altLang="en-US" sz="2400">
                <a:latin typeface="Arial" panose="020B0604020202020204" pitchFamily="34" charset="0"/>
                <a:ea typeface="ＭＳ Ｐゴシック" panose="020B0600070205080204" pitchFamily="34" charset="-128"/>
              </a:rPr>
              <a:t>Cảnh quan Cung Thánh (Ê-xê 40-47)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8C870D0C-30CC-AF49-B92C-FE3B3B550652}"/>
              </a:ext>
            </a:extLst>
          </p:cNvPr>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pic>
        <p:nvPicPr>
          <p:cNvPr id="161794" name="Picture 3">
            <a:extLst>
              <a:ext uri="{FF2B5EF4-FFF2-40B4-BE49-F238E27FC236}">
                <a16:creationId xmlns:a16="http://schemas.microsoft.com/office/drawing/2014/main" id="{22C301C9-0370-0E44-833F-ECB515E0B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025"/>
            <a:ext cx="92964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0" name="Rectangle 4">
            <a:extLst>
              <a:ext uri="{FF2B5EF4-FFF2-40B4-BE49-F238E27FC236}">
                <a16:creationId xmlns:a16="http://schemas.microsoft.com/office/drawing/2014/main" id="{34396774-7AFF-1849-A639-0793554AA014}"/>
              </a:ext>
            </a:extLst>
          </p:cNvPr>
          <p:cNvSpPr>
            <a:spLocks noGrp="1" noChangeArrowheads="1"/>
          </p:cNvSpPr>
          <p:nvPr>
            <p:ph type="title" idx="4294967295"/>
          </p:nvPr>
        </p:nvSpPr>
        <p:spPr>
          <a:xfrm>
            <a:off x="0" y="1676400"/>
            <a:ext cx="8458200" cy="1600200"/>
          </a:xfrm>
          <a:effectLst>
            <a:outerShdw blurRad="63500" dist="35921" dir="2700000" algn="ctr" rotWithShape="0">
              <a:srgbClr val="000000"/>
            </a:outerShdw>
          </a:effectLst>
        </p:spPr>
        <p:txBody>
          <a:bodyPr/>
          <a:lstStyle/>
          <a:p>
            <a:pPr>
              <a:defRPr/>
            </a:pPr>
            <a:r>
              <a:rPr lang="en-US" altLang="en-US">
                <a:solidFill>
                  <a:srgbClr val="FF0000"/>
                </a:solidFill>
                <a:latin typeface="MarkerFeltWide-Plain Regular" pitchFamily="8" charset="0"/>
                <a:ea typeface="ＭＳ Ｐゴシック" panose="020B0600070205080204" pitchFamily="34" charset="-128"/>
              </a:rPr>
              <a:t>Người Hồi giáo bịt kín </a:t>
            </a:r>
            <a:br>
              <a:rPr lang="en-US" altLang="en-US">
                <a:solidFill>
                  <a:srgbClr val="FF0000"/>
                </a:solidFill>
                <a:latin typeface="MarkerFeltWide-Plain Regular" pitchFamily="8" charset="0"/>
                <a:ea typeface="ＭＳ Ｐゴシック" panose="020B0600070205080204" pitchFamily="34" charset="-128"/>
              </a:rPr>
            </a:br>
            <a:r>
              <a:rPr lang="en-US" altLang="en-US">
                <a:solidFill>
                  <a:srgbClr val="FF0000"/>
                </a:solidFill>
                <a:latin typeface="MarkerFeltWide-Plain Regular" pitchFamily="8" charset="0"/>
                <a:ea typeface="ＭＳ Ｐゴシック" panose="020B0600070205080204" pitchFamily="34" charset="-128"/>
              </a:rPr>
              <a:t>Cửa Đông lại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a:extLst>
              <a:ext uri="{FF2B5EF4-FFF2-40B4-BE49-F238E27FC236}">
                <a16:creationId xmlns:a16="http://schemas.microsoft.com/office/drawing/2014/main" id="{B8193683-A631-1545-B1C9-9E6E5C28AB3E}"/>
              </a:ext>
            </a:extLst>
          </p:cNvPr>
          <p:cNvSpPr>
            <a:spLocks noGrp="1" noChangeArrowheads="1"/>
          </p:cNvSpPr>
          <p:nvPr>
            <p:ph type="title"/>
          </p:nvPr>
        </p:nvSpPr>
        <p:spPr/>
        <p:txBody>
          <a:bodyPr/>
          <a:lstStyle/>
          <a:p>
            <a:pPr eaLnBrk="1" hangingPunct="1"/>
            <a:r>
              <a:rPr lang="en-US" altLang="en-US"/>
              <a:t>View Down the Outer Court</a:t>
            </a:r>
          </a:p>
        </p:txBody>
      </p:sp>
      <p:sp>
        <p:nvSpPr>
          <p:cNvPr id="251906" name="Rectangle 3">
            <a:extLst>
              <a:ext uri="{FF2B5EF4-FFF2-40B4-BE49-F238E27FC236}">
                <a16:creationId xmlns:a16="http://schemas.microsoft.com/office/drawing/2014/main" id="{CAC0BDC5-A6B8-E84C-A9DF-C4C34D21B0B3}"/>
              </a:ext>
            </a:extLst>
          </p:cNvPr>
          <p:cNvSpPr>
            <a:spLocks noGrp="1" noChangeArrowheads="1"/>
          </p:cNvSpPr>
          <p:nvPr>
            <p:ph type="body" idx="1"/>
          </p:nvPr>
        </p:nvSpPr>
        <p:spPr/>
        <p:txBody>
          <a:bodyPr/>
          <a:lstStyle/>
          <a:p>
            <a:pPr eaLnBrk="1" hangingPunct="1"/>
            <a:endParaRPr lang="en-US" altLang="en-US"/>
          </a:p>
        </p:txBody>
      </p:sp>
      <p:pic>
        <p:nvPicPr>
          <p:cNvPr id="251907" name="Picture 4" descr="outercourt">
            <a:extLst>
              <a:ext uri="{FF2B5EF4-FFF2-40B4-BE49-F238E27FC236}">
                <a16:creationId xmlns:a16="http://schemas.microsoft.com/office/drawing/2014/main" id="{07A345B8-E75A-D044-881A-1137AD2B7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5">
            <a:extLst>
              <a:ext uri="{FF2B5EF4-FFF2-40B4-BE49-F238E27FC236}">
                <a16:creationId xmlns:a16="http://schemas.microsoft.com/office/drawing/2014/main" id="{AEE6CAFA-C2FB-764E-9ED8-D47ECED3298A}"/>
              </a:ext>
            </a:extLst>
          </p:cNvPr>
          <p:cNvSpPr txBox="1">
            <a:spLocks noChangeArrowheads="1"/>
          </p:cNvSpPr>
          <p:nvPr/>
        </p:nvSpPr>
        <p:spPr bwMode="auto">
          <a:xfrm>
            <a:off x="8302625" y="0"/>
            <a:ext cx="838200" cy="519113"/>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
        <p:nvSpPr>
          <p:cNvPr id="6" name="TextBox 5">
            <a:extLst>
              <a:ext uri="{FF2B5EF4-FFF2-40B4-BE49-F238E27FC236}">
                <a16:creationId xmlns:a16="http://schemas.microsoft.com/office/drawing/2014/main" id="{B27C2077-4AF1-CB41-BDC9-83EE1531FE3E}"/>
              </a:ext>
            </a:extLst>
          </p:cNvPr>
          <p:cNvSpPr txBox="1"/>
          <p:nvPr/>
        </p:nvSpPr>
        <p:spPr>
          <a:xfrm>
            <a:off x="2438400" y="6627813"/>
            <a:ext cx="4572000" cy="460375"/>
          </a:xfrm>
          <a:prstGeom prst="rect">
            <a:avLst/>
          </a:prstGeom>
          <a:solidFill>
            <a:schemeClr val="tx1">
              <a:lumMod val="90000"/>
            </a:schemeClr>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a:solidFill>
                  <a:srgbClr val="0070C0"/>
                </a:solidFill>
              </a:rPr>
              <a:t>Nhìn Xuống Hành lang ngoài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a:extLst>
              <a:ext uri="{FF2B5EF4-FFF2-40B4-BE49-F238E27FC236}">
                <a16:creationId xmlns:a16="http://schemas.microsoft.com/office/drawing/2014/main" id="{7FE4F560-8394-8843-A2B3-860B4177C4E3}"/>
              </a:ext>
            </a:extLst>
          </p:cNvPr>
          <p:cNvSpPr>
            <a:spLocks noGrp="1" noChangeArrowheads="1"/>
          </p:cNvSpPr>
          <p:nvPr>
            <p:ph type="title"/>
          </p:nvPr>
        </p:nvSpPr>
        <p:spPr>
          <a:xfrm>
            <a:off x="4800600" y="2667000"/>
            <a:ext cx="3657600" cy="3352800"/>
          </a:xfrm>
        </p:spPr>
        <p:txBody>
          <a:bodyPr/>
          <a:lstStyle/>
          <a:p>
            <a:pPr eaLnBrk="1" hangingPunct="1"/>
            <a:r>
              <a:rPr lang="en-US" altLang="en-US"/>
              <a:t>Exterior View of the Inner Temple</a:t>
            </a:r>
          </a:p>
        </p:txBody>
      </p:sp>
      <p:pic>
        <p:nvPicPr>
          <p:cNvPr id="253954" name="Picture 4" descr="exterior_temple">
            <a:extLst>
              <a:ext uri="{FF2B5EF4-FFF2-40B4-BE49-F238E27FC236}">
                <a16:creationId xmlns:a16="http://schemas.microsoft.com/office/drawing/2014/main" id="{FA58CC8E-788D-B142-B926-FFA16C1E4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ext Box 5">
            <a:extLst>
              <a:ext uri="{FF2B5EF4-FFF2-40B4-BE49-F238E27FC236}">
                <a16:creationId xmlns:a16="http://schemas.microsoft.com/office/drawing/2014/main" id="{C8900CB0-5DDD-B249-B35E-DAAF534817F6}"/>
              </a:ext>
            </a:extLst>
          </p:cNvPr>
          <p:cNvSpPr txBox="1">
            <a:spLocks noChangeArrowheads="1"/>
          </p:cNvSpPr>
          <p:nvPr/>
        </p:nvSpPr>
        <p:spPr bwMode="auto">
          <a:xfrm>
            <a:off x="8302625" y="0"/>
            <a:ext cx="838200" cy="51911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tx2"/>
              </a:buClr>
              <a:buChar char="–"/>
              <a:defRPr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chemeClr val="tx2"/>
              </a:buClr>
              <a:buChar char="•"/>
              <a:defRPr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tx2"/>
              </a:buClr>
              <a:buChar char="•"/>
              <a:defRPr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ea typeface="新細明體" panose="02020500000000000000" pitchFamily="18" charset="-120"/>
              </a:defRPr>
            </a:lvl9pPr>
          </a:lstStyle>
          <a:p>
            <a:pPr algn="ctr" fontAlgn="t">
              <a:spcBef>
                <a:spcPct val="50000"/>
              </a:spcBef>
              <a:buClrTx/>
              <a:buFontTx/>
              <a:buNone/>
            </a:pPr>
            <a:r>
              <a:rPr lang="en-US" altLang="en-US" sz="2800" b="1">
                <a:ea typeface="ＭＳ Ｐゴシック" panose="020B0600070205080204" pitchFamily="34" charset="-128"/>
              </a:rPr>
              <a:t>207</a:t>
            </a:r>
            <a:endParaRPr lang="en-US" altLang="en-US" sz="2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vineyards">
            <a:extLst>
              <a:ext uri="{FF2B5EF4-FFF2-40B4-BE49-F238E27FC236}">
                <a16:creationId xmlns:a16="http://schemas.microsoft.com/office/drawing/2014/main" id="{9736142C-C746-8147-8DD2-CB951CE5F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638"/>
            <a:ext cx="108966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id="{2306F75B-F38C-8640-A3FC-5BC3908F5E39}"/>
              </a:ext>
            </a:extLst>
          </p:cNvPr>
          <p:cNvSpPr>
            <a:spLocks noGrp="1" noRot="1" noChangeArrowheads="1"/>
          </p:cNvSpPr>
          <p:nvPr>
            <p:ph type="title"/>
          </p:nvPr>
        </p:nvSpPr>
        <p:spPr>
          <a:xfrm>
            <a:off x="-228600" y="5791200"/>
            <a:ext cx="90678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cs typeface="+mj-cs"/>
              </a:rPr>
              <a:t>Cây trồng trên một ốc đảo nước ngọt</a:t>
            </a:r>
            <a:endParaRPr lang="en-US">
              <a:cs typeface="+mj-cs"/>
            </a:endParaRPr>
          </a:p>
        </p:txBody>
      </p:sp>
      <p:sp>
        <p:nvSpPr>
          <p:cNvPr id="256003" name="Text Box 5">
            <a:extLst>
              <a:ext uri="{FF2B5EF4-FFF2-40B4-BE49-F238E27FC236}">
                <a16:creationId xmlns:a16="http://schemas.microsoft.com/office/drawing/2014/main" id="{6D26046C-18A6-7849-9FC3-696B066E263E}"/>
              </a:ext>
            </a:extLst>
          </p:cNvPr>
          <p:cNvSpPr txBox="1">
            <a:spLocks noChangeArrowheads="1"/>
          </p:cNvSpPr>
          <p:nvPr/>
        </p:nvSpPr>
        <p:spPr bwMode="auto">
          <a:xfrm>
            <a:off x="1981200" y="304800"/>
            <a:ext cx="4038600" cy="523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fontAlgn="t">
              <a:spcBef>
                <a:spcPct val="50000"/>
              </a:spcBef>
              <a:buClrTx/>
              <a:buSzTx/>
              <a:buFontTx/>
              <a:buNone/>
            </a:pPr>
            <a:r>
              <a:rPr lang="en-US" altLang="en-US" sz="2800" b="1">
                <a:latin typeface="Times New Roman" panose="02020603050405020304" pitchFamily="18" charset="0"/>
              </a:rPr>
              <a:t>Ê-xê-chi-ên 47:10</a:t>
            </a:r>
            <a:endParaRPr lang="en-US" altLang="en-US" sz="2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3" descr="Passion Week0001">
            <a:extLst>
              <a:ext uri="{FF2B5EF4-FFF2-40B4-BE49-F238E27FC236}">
                <a16:creationId xmlns:a16="http://schemas.microsoft.com/office/drawing/2014/main" id="{74003E30-2DBC-5E49-B88A-9247BA9C7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0" name="Text Box 5">
            <a:extLst>
              <a:ext uri="{FF2B5EF4-FFF2-40B4-BE49-F238E27FC236}">
                <a16:creationId xmlns:a16="http://schemas.microsoft.com/office/drawing/2014/main" id="{2915710C-74A9-7E42-804F-57C9D3D187A1}"/>
              </a:ext>
            </a:extLst>
          </p:cNvPr>
          <p:cNvSpPr txBox="1">
            <a:spLocks noChangeArrowheads="1"/>
          </p:cNvSpPr>
          <p:nvPr/>
        </p:nvSpPr>
        <p:spPr bwMode="auto">
          <a:xfrm>
            <a:off x="8458200" y="152400"/>
            <a:ext cx="685800" cy="457200"/>
          </a:xfrm>
          <a:prstGeom prst="rect">
            <a:avLst/>
          </a:prstGeom>
          <a:solidFill>
            <a:srgbClr val="6633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latin typeface="Times New Roman" panose="02020603050405020304" pitchFamily="18" charset="0"/>
              </a:rPr>
              <a:t>115</a:t>
            </a:r>
            <a:endParaRPr lang="en-US" altLang="en-US" sz="2400">
              <a:latin typeface="Times New Roman" panose="02020603050405020304" pitchFamily="18" charset="0"/>
            </a:endParaRPr>
          </a:p>
        </p:txBody>
      </p:sp>
      <p:sp>
        <p:nvSpPr>
          <p:cNvPr id="258051" name="AutoShape 20">
            <a:extLst>
              <a:ext uri="{FF2B5EF4-FFF2-40B4-BE49-F238E27FC236}">
                <a16:creationId xmlns:a16="http://schemas.microsoft.com/office/drawing/2014/main" id="{B103884E-744B-C547-B0C6-9ED251990EDB}"/>
              </a:ext>
            </a:extLst>
          </p:cNvPr>
          <p:cNvSpPr>
            <a:spLocks noChangeArrowheads="1"/>
          </p:cNvSpPr>
          <p:nvPr/>
        </p:nvSpPr>
        <p:spPr bwMode="auto">
          <a:xfrm rot="1351795">
            <a:off x="4017963" y="3302000"/>
            <a:ext cx="5105400" cy="8382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258052" name="Text Box 21">
            <a:extLst>
              <a:ext uri="{FF2B5EF4-FFF2-40B4-BE49-F238E27FC236}">
                <a16:creationId xmlns:a16="http://schemas.microsoft.com/office/drawing/2014/main" id="{F9B0F733-94D9-C448-9966-046728D83355}"/>
              </a:ext>
            </a:extLst>
          </p:cNvPr>
          <p:cNvSpPr txBox="1">
            <a:spLocks noChangeArrowheads="1"/>
          </p:cNvSpPr>
          <p:nvPr/>
        </p:nvSpPr>
        <p:spPr bwMode="auto">
          <a:xfrm>
            <a:off x="3962400" y="5638800"/>
            <a:ext cx="2552700"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b="1"/>
              <a:t>Exe. 47:1-12</a:t>
            </a:r>
          </a:p>
        </p:txBody>
      </p:sp>
      <p:sp>
        <p:nvSpPr>
          <p:cNvPr id="495649" name="Rectangle 33">
            <a:extLst>
              <a:ext uri="{FF2B5EF4-FFF2-40B4-BE49-F238E27FC236}">
                <a16:creationId xmlns:a16="http://schemas.microsoft.com/office/drawing/2014/main" id="{B9985693-250B-ED4E-9667-0382045256C5}"/>
              </a:ext>
            </a:extLst>
          </p:cNvPr>
          <p:cNvSpPr>
            <a:spLocks noGrp="1" noChangeArrowheads="1"/>
          </p:cNvSpPr>
          <p:nvPr>
            <p:ph type="title" idx="4294967295"/>
          </p:nvPr>
        </p:nvSpPr>
        <p:spPr>
          <a:xfrm>
            <a:off x="0" y="4876800"/>
            <a:ext cx="3886200" cy="1981200"/>
          </a:xfrm>
          <a:solidFill>
            <a:schemeClr val="bg2"/>
          </a:solidFill>
        </p:spPr>
        <p:txBody>
          <a:bodyPr/>
          <a:lstStyle/>
          <a:p>
            <a:pPr eaLnBrk="1" hangingPunct="1">
              <a:defRPr/>
            </a:pPr>
            <a:r>
              <a:rPr lang="en-US" altLang="en-US" sz="3600" b="1">
                <a:solidFill>
                  <a:schemeClr val="tx1"/>
                </a:solidFill>
                <a:effectLst>
                  <a:outerShdw blurRad="38100" dist="38100" dir="2700000" algn="tl">
                    <a:srgbClr val="000000"/>
                  </a:outerShdw>
                </a:effectLst>
                <a:ea typeface="ＭＳ Ｐゴシック" panose="020B0600070205080204" pitchFamily="34" charset="-128"/>
              </a:rPr>
              <a:t>Nước sẽ chảy ngang qua núi  Olive!</a:t>
            </a:r>
            <a:endParaRPr lang="en-US" altLang="en-US" sz="3600" b="1">
              <a:effectLst>
                <a:outerShdw blurRad="38100" dist="38100" dir="2700000" algn="tl">
                  <a:srgbClr val="000000"/>
                </a:outerShdw>
              </a:effectLst>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a:extLst>
              <a:ext uri="{FF2B5EF4-FFF2-40B4-BE49-F238E27FC236}">
                <a16:creationId xmlns:a16="http://schemas.microsoft.com/office/drawing/2014/main" id="{52765A05-CE34-874B-8E18-DB3B6A5E2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a:extLst>
              <a:ext uri="{FF2B5EF4-FFF2-40B4-BE49-F238E27FC236}">
                <a16:creationId xmlns:a16="http://schemas.microsoft.com/office/drawing/2014/main" id="{C4181E16-6579-2049-ABD9-42A7BEFEF14D}"/>
              </a:ext>
            </a:extLst>
          </p:cNvPr>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en-US" altLang="en-US" sz="4000">
                <a:ea typeface="ＭＳ Ｐゴシック" panose="020B0600070205080204" pitchFamily="34" charset="-128"/>
              </a:rPr>
              <a:t>Jerusalem Ngàn năm</a:t>
            </a:r>
          </a:p>
        </p:txBody>
      </p:sp>
      <p:sp>
        <p:nvSpPr>
          <p:cNvPr id="260099" name="AutoShape 4">
            <a:extLst>
              <a:ext uri="{FF2B5EF4-FFF2-40B4-BE49-F238E27FC236}">
                <a16:creationId xmlns:a16="http://schemas.microsoft.com/office/drawing/2014/main" id="{196D4D6C-2598-5045-B58D-C0AA3F3AC5D6}"/>
              </a:ext>
            </a:extLst>
          </p:cNvPr>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260100" name="Line 5">
            <a:extLst>
              <a:ext uri="{FF2B5EF4-FFF2-40B4-BE49-F238E27FC236}">
                <a16:creationId xmlns:a16="http://schemas.microsoft.com/office/drawing/2014/main" id="{0762C219-B686-CB4D-8555-A5458522BC88}"/>
              </a:ext>
            </a:extLst>
          </p:cNvPr>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1" name="Line 6">
            <a:extLst>
              <a:ext uri="{FF2B5EF4-FFF2-40B4-BE49-F238E27FC236}">
                <a16:creationId xmlns:a16="http://schemas.microsoft.com/office/drawing/2014/main" id="{C33A470E-721F-4C47-809C-C4AA09742992}"/>
              </a:ext>
            </a:extLst>
          </p:cNvPr>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2" name="Line 7">
            <a:extLst>
              <a:ext uri="{FF2B5EF4-FFF2-40B4-BE49-F238E27FC236}">
                <a16:creationId xmlns:a16="http://schemas.microsoft.com/office/drawing/2014/main" id="{9DAAFAC5-ECCE-A442-A50C-7F36C02C72C5}"/>
              </a:ext>
            </a:extLst>
          </p:cNvPr>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3" name="Line 8">
            <a:extLst>
              <a:ext uri="{FF2B5EF4-FFF2-40B4-BE49-F238E27FC236}">
                <a16:creationId xmlns:a16="http://schemas.microsoft.com/office/drawing/2014/main" id="{4583D99F-22F5-014C-9723-8EFA9D890BFB}"/>
              </a:ext>
            </a:extLst>
          </p:cNvPr>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4" name="Line 9">
            <a:extLst>
              <a:ext uri="{FF2B5EF4-FFF2-40B4-BE49-F238E27FC236}">
                <a16:creationId xmlns:a16="http://schemas.microsoft.com/office/drawing/2014/main" id="{ABA17405-5498-D84F-9348-4E1B499298F1}"/>
              </a:ext>
            </a:extLst>
          </p:cNvPr>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5" name="Line 10">
            <a:extLst>
              <a:ext uri="{FF2B5EF4-FFF2-40B4-BE49-F238E27FC236}">
                <a16:creationId xmlns:a16="http://schemas.microsoft.com/office/drawing/2014/main" id="{1547DE43-44AE-BD48-BDE6-DBC7E0EDF63D}"/>
              </a:ext>
            </a:extLst>
          </p:cNvPr>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6" name="Line 11">
            <a:extLst>
              <a:ext uri="{FF2B5EF4-FFF2-40B4-BE49-F238E27FC236}">
                <a16:creationId xmlns:a16="http://schemas.microsoft.com/office/drawing/2014/main" id="{430D2149-3374-AF43-863E-4D6E0BF7FD64}"/>
              </a:ext>
            </a:extLst>
          </p:cNvPr>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60107" name="Text Box 12">
            <a:extLst>
              <a:ext uri="{FF2B5EF4-FFF2-40B4-BE49-F238E27FC236}">
                <a16:creationId xmlns:a16="http://schemas.microsoft.com/office/drawing/2014/main" id="{2D475A2E-60D7-0049-9210-9FB272912E75}"/>
              </a:ext>
            </a:extLst>
          </p:cNvPr>
          <p:cNvSpPr txBox="1">
            <a:spLocks noChangeArrowheads="1"/>
          </p:cNvSpPr>
          <p:nvPr/>
        </p:nvSpPr>
        <p:spPr bwMode="auto">
          <a:xfrm>
            <a:off x="152400" y="5029200"/>
            <a:ext cx="7467600" cy="1570038"/>
          </a:xfrm>
          <a:prstGeom prst="rect">
            <a:avLst/>
          </a:prstGeom>
          <a:solidFill>
            <a:schemeClr val="bg1"/>
          </a:solidFill>
          <a:ln w="9525">
            <a:solidFill>
              <a:schemeClr val="bg2"/>
            </a:solidFill>
            <a:miter lim="800000"/>
            <a:headEnd/>
            <a:tailEnd/>
          </a:ln>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r">
              <a:spcBef>
                <a:spcPct val="0"/>
              </a:spcBef>
              <a:buClrTx/>
              <a:buSzTx/>
              <a:buFontTx/>
              <a:buNone/>
            </a:pPr>
            <a:r>
              <a:rPr lang="ja-JP" altLang="en-US">
                <a:latin typeface="Arial" panose="020B0604020202020204" pitchFamily="34" charset="0"/>
              </a:rPr>
              <a:t>“</a:t>
            </a:r>
            <a:r>
              <a:rPr lang="en-US" altLang="ja-JP">
                <a:latin typeface="Arial" panose="020B0604020202020204" pitchFamily="34" charset="0"/>
              </a:rPr>
              <a:t>Vì luật pháp sẽ ra từ Si-ôn, lời Đức Giê-hô-va sẽ ra từ Giê-ru-sa-lem.</a:t>
            </a:r>
          </a:p>
          <a:p>
            <a:pPr algn="r">
              <a:spcBef>
                <a:spcPct val="0"/>
              </a:spcBef>
              <a:buClrTx/>
              <a:buSzTx/>
              <a:buFontTx/>
              <a:buNone/>
            </a:pPr>
            <a:r>
              <a:rPr lang="en-US" altLang="en-US">
                <a:latin typeface="Arial" panose="020B0604020202020204" pitchFamily="34" charset="0"/>
              </a:rPr>
              <a:t>Ê-sai 2:3</a:t>
            </a:r>
          </a:p>
        </p:txBody>
      </p:sp>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Date Placeholder 1">
            <a:extLst>
              <a:ext uri="{FF2B5EF4-FFF2-40B4-BE49-F238E27FC236}">
                <a16:creationId xmlns:a16="http://schemas.microsoft.com/office/drawing/2014/main" id="{BD4ECEB1-E8DF-AF4F-9D85-3CB959571F07}"/>
              </a:ext>
            </a:extLst>
          </p:cNvPr>
          <p:cNvSpPr>
            <a:spLocks noGrp="1"/>
          </p:cNvSpPr>
          <p:nvPr>
            <p:ph type="dt" sz="quarter" idx="10"/>
          </p:nvPr>
        </p:nvSpPr>
        <p:spPr>
          <a:noFill/>
        </p:spPr>
        <p:txBody>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spcBef>
                <a:spcPct val="0"/>
              </a:spcBef>
              <a:buFontTx/>
              <a:buNone/>
            </a:pPr>
            <a:endParaRPr lang="en-US" altLang="en-US" sz="1400"/>
          </a:p>
        </p:txBody>
      </p:sp>
      <p:sp>
        <p:nvSpPr>
          <p:cNvPr id="262146" name="Footer Placeholder 2">
            <a:extLst>
              <a:ext uri="{FF2B5EF4-FFF2-40B4-BE49-F238E27FC236}">
                <a16:creationId xmlns:a16="http://schemas.microsoft.com/office/drawing/2014/main" id="{D55003A7-FD24-FF4C-881C-55DF284A9F74}"/>
              </a:ext>
            </a:extLst>
          </p:cNvPr>
          <p:cNvSpPr>
            <a:spLocks noGrp="1"/>
          </p:cNvSpPr>
          <p:nvPr>
            <p:ph type="ftr" sz="quarter" idx="11"/>
          </p:nvPr>
        </p:nvSpPr>
        <p:spPr>
          <a:noFill/>
        </p:spPr>
        <p:txBody>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spcBef>
                <a:spcPct val="0"/>
              </a:spcBef>
              <a:buFontTx/>
              <a:buNone/>
            </a:pPr>
            <a:endParaRPr lang="en-US" altLang="en-US" sz="1400"/>
          </a:p>
        </p:txBody>
      </p:sp>
      <p:sp>
        <p:nvSpPr>
          <p:cNvPr id="520194" name="Rectangle 2">
            <a:extLst>
              <a:ext uri="{FF2B5EF4-FFF2-40B4-BE49-F238E27FC236}">
                <a16:creationId xmlns:a16="http://schemas.microsoft.com/office/drawing/2014/main" id="{94960A85-D8EA-604D-9F3F-069C975A9BF4}"/>
              </a:ext>
            </a:extLst>
          </p:cNvPr>
          <p:cNvSpPr>
            <a:spLocks noGrp="1" noChangeArrowheads="1"/>
          </p:cNvSpPr>
          <p:nvPr>
            <p:ph type="title" idx="4294967295"/>
          </p:nvPr>
        </p:nvSpPr>
        <p:spPr>
          <a:xfrm>
            <a:off x="152400" y="304800"/>
            <a:ext cx="8915400" cy="838200"/>
          </a:xfrm>
          <a:effectLst>
            <a:outerShdw blurRad="63500" dist="35921" dir="2700000" algn="ctr" rotWithShape="0">
              <a:srgbClr val="000000">
                <a:alpha val="99962"/>
              </a:srgbClr>
            </a:outerShdw>
          </a:effectLst>
        </p:spPr>
        <p:txBody>
          <a:bodyPr/>
          <a:lstStyle/>
          <a:p>
            <a:pPr>
              <a:defRPr/>
            </a:pPr>
            <a:r>
              <a:rPr lang="en-US" sz="3200">
                <a:solidFill>
                  <a:srgbClr val="FFFFFF"/>
                </a:solidFill>
                <a:latin typeface="Arial" pitchFamily="34" charset="0"/>
                <a:ea typeface="ＭＳ Ｐゴシック" pitchFamily="8" charset="-128"/>
                <a:cs typeface="+mj-cs"/>
              </a:rPr>
              <a:t>Is there a future for ethnic believing Israel?</a:t>
            </a:r>
          </a:p>
        </p:txBody>
      </p:sp>
      <p:sp>
        <p:nvSpPr>
          <p:cNvPr id="520195" name="Oval 3">
            <a:extLst>
              <a:ext uri="{FF2B5EF4-FFF2-40B4-BE49-F238E27FC236}">
                <a16:creationId xmlns:a16="http://schemas.microsoft.com/office/drawing/2014/main" id="{E29DBCEA-E3E7-C640-9E41-3D8876BE7C8F}"/>
              </a:ext>
            </a:extLst>
          </p:cNvPr>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spcBef>
                <a:spcPct val="0"/>
              </a:spcBef>
              <a:buFontTx/>
              <a:buNone/>
            </a:pPr>
            <a:endParaRPr lang="en-US" altLang="en-US" sz="2400">
              <a:latin typeface="Arial" panose="020B0604020202020204" pitchFamily="34" charset="0"/>
              <a:ea typeface="ＭＳ Ｐゴシック" panose="020B0600070205080204" pitchFamily="34" charset="-128"/>
            </a:endParaRPr>
          </a:p>
        </p:txBody>
      </p:sp>
      <p:sp>
        <p:nvSpPr>
          <p:cNvPr id="520196" name="Text Box 4">
            <a:extLst>
              <a:ext uri="{FF2B5EF4-FFF2-40B4-BE49-F238E27FC236}">
                <a16:creationId xmlns:a16="http://schemas.microsoft.com/office/drawing/2014/main" id="{3E46637B-043C-6440-9C08-5347227ECC7F}"/>
              </a:ext>
            </a:extLst>
          </p:cNvPr>
          <p:cNvSpPr txBox="1">
            <a:spLocks noChangeArrowheads="1"/>
          </p:cNvSpPr>
          <p:nvPr/>
        </p:nvSpPr>
        <p:spPr bwMode="auto">
          <a:xfrm>
            <a:off x="1219200" y="1387475"/>
            <a:ext cx="2606675"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Dispensational</a:t>
            </a:r>
          </a:p>
          <a:p>
            <a:pPr algn="ctr"/>
            <a:r>
              <a:rPr lang="en-US" altLang="en-US" b="1"/>
              <a:t>Premillennialism</a:t>
            </a:r>
          </a:p>
        </p:txBody>
      </p:sp>
      <p:sp>
        <p:nvSpPr>
          <p:cNvPr id="520197" name="Text Box 5">
            <a:extLst>
              <a:ext uri="{FF2B5EF4-FFF2-40B4-BE49-F238E27FC236}">
                <a16:creationId xmlns:a16="http://schemas.microsoft.com/office/drawing/2014/main" id="{32C8FF95-0E3C-0B41-AF60-50710F934A4F}"/>
              </a:ext>
            </a:extLst>
          </p:cNvPr>
          <p:cNvSpPr txBox="1">
            <a:spLocks noChangeArrowheads="1"/>
          </p:cNvSpPr>
          <p:nvPr/>
        </p:nvSpPr>
        <p:spPr bwMode="auto">
          <a:xfrm>
            <a:off x="2971800" y="3613150"/>
            <a:ext cx="131445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Israel has a future</a:t>
            </a:r>
          </a:p>
        </p:txBody>
      </p:sp>
      <p:sp>
        <p:nvSpPr>
          <p:cNvPr id="520198" name="Oval 6">
            <a:extLst>
              <a:ext uri="{FF2B5EF4-FFF2-40B4-BE49-F238E27FC236}">
                <a16:creationId xmlns:a16="http://schemas.microsoft.com/office/drawing/2014/main" id="{D378C913-3A36-2846-ACF2-719B07DAEC4C}"/>
              </a:ext>
            </a:extLst>
          </p:cNvPr>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spcBef>
                <a:spcPct val="0"/>
              </a:spcBef>
              <a:buFontTx/>
              <a:buNone/>
            </a:pPr>
            <a:endParaRPr lang="en-US" altLang="en-US" sz="2400">
              <a:latin typeface="Arial" panose="020B0604020202020204" pitchFamily="34" charset="0"/>
              <a:ea typeface="ＭＳ Ｐゴシック" panose="020B0600070205080204" pitchFamily="34" charset="-128"/>
            </a:endParaRPr>
          </a:p>
        </p:txBody>
      </p:sp>
      <p:sp>
        <p:nvSpPr>
          <p:cNvPr id="520199" name="Text Box 7">
            <a:extLst>
              <a:ext uri="{FF2B5EF4-FFF2-40B4-BE49-F238E27FC236}">
                <a16:creationId xmlns:a16="http://schemas.microsoft.com/office/drawing/2014/main" id="{7E631732-73F0-DB4D-9B47-43289BE1F17D}"/>
              </a:ext>
            </a:extLst>
          </p:cNvPr>
          <p:cNvSpPr txBox="1">
            <a:spLocks noChangeArrowheads="1"/>
          </p:cNvSpPr>
          <p:nvPr/>
        </p:nvSpPr>
        <p:spPr bwMode="auto">
          <a:xfrm>
            <a:off x="5257800" y="1387475"/>
            <a:ext cx="3124200"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C9C4FF"/>
                </a:solidFill>
              </a:rPr>
              <a:t>Amillennialism &amp; </a:t>
            </a:r>
          </a:p>
          <a:p>
            <a:pPr algn="ctr"/>
            <a:r>
              <a:rPr lang="en-US" altLang="en-US" b="1">
                <a:solidFill>
                  <a:srgbClr val="C9C4FF"/>
                </a:solidFill>
              </a:rPr>
              <a:t>Postmillennial</a:t>
            </a:r>
            <a:r>
              <a:rPr lang="en-US" altLang="ko-KR" b="1">
                <a:solidFill>
                  <a:srgbClr val="C9C4FF"/>
                </a:solidFill>
                <a:ea typeface="굴림" panose="020B0600000101010101" pitchFamily="34" charset="-127"/>
              </a:rPr>
              <a:t>is</a:t>
            </a:r>
            <a:r>
              <a:rPr lang="en-US" altLang="en-US" b="1">
                <a:solidFill>
                  <a:srgbClr val="C9C4FF"/>
                </a:solidFill>
              </a:rPr>
              <a:t>m</a:t>
            </a:r>
          </a:p>
        </p:txBody>
      </p:sp>
      <p:sp>
        <p:nvSpPr>
          <p:cNvPr id="520200" name="Text Box 8">
            <a:extLst>
              <a:ext uri="{FF2B5EF4-FFF2-40B4-BE49-F238E27FC236}">
                <a16:creationId xmlns:a16="http://schemas.microsoft.com/office/drawing/2014/main" id="{1312C1F0-3142-354D-9551-4476E187B731}"/>
              </a:ext>
            </a:extLst>
          </p:cNvPr>
          <p:cNvSpPr txBox="1">
            <a:spLocks noChangeArrowheads="1"/>
          </p:cNvSpPr>
          <p:nvPr/>
        </p:nvSpPr>
        <p:spPr bwMode="auto">
          <a:xfrm>
            <a:off x="7239000" y="3613150"/>
            <a:ext cx="131445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C9C4FF"/>
                </a:solidFill>
              </a:rPr>
              <a:t>Israel has no future</a:t>
            </a:r>
          </a:p>
        </p:txBody>
      </p:sp>
      <p:sp>
        <p:nvSpPr>
          <p:cNvPr id="520201" name="Oval 9">
            <a:extLst>
              <a:ext uri="{FF2B5EF4-FFF2-40B4-BE49-F238E27FC236}">
                <a16:creationId xmlns:a16="http://schemas.microsoft.com/office/drawing/2014/main" id="{13E09B1A-8320-9943-9528-5A962F9165DC}"/>
              </a:ext>
            </a:extLst>
          </p:cNvPr>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a:spcBef>
                <a:spcPct val="0"/>
              </a:spcBef>
              <a:buFontTx/>
              <a:buNone/>
            </a:pPr>
            <a:endParaRPr lang="en-US" altLang="en-US" sz="2400">
              <a:latin typeface="Arial" panose="020B0604020202020204" pitchFamily="34" charset="0"/>
              <a:ea typeface="ＭＳ Ｐゴシック" panose="020B0600070205080204" pitchFamily="34" charset="-128"/>
            </a:endParaRPr>
          </a:p>
        </p:txBody>
      </p:sp>
      <p:sp>
        <p:nvSpPr>
          <p:cNvPr id="520202" name="Text Box 10">
            <a:extLst>
              <a:ext uri="{FF2B5EF4-FFF2-40B4-BE49-F238E27FC236}">
                <a16:creationId xmlns:a16="http://schemas.microsoft.com/office/drawing/2014/main" id="{11EF95C7-5905-844E-BF42-D269413D4D44}"/>
              </a:ext>
            </a:extLst>
          </p:cNvPr>
          <p:cNvSpPr txBox="1">
            <a:spLocks noChangeArrowheads="1"/>
          </p:cNvSpPr>
          <p:nvPr/>
        </p:nvSpPr>
        <p:spPr bwMode="auto">
          <a:xfrm>
            <a:off x="5562600" y="5959475"/>
            <a:ext cx="2606675"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00FFFF"/>
                </a:solidFill>
              </a:rPr>
              <a:t>Covenant</a:t>
            </a:r>
          </a:p>
          <a:p>
            <a:pPr algn="ctr"/>
            <a:r>
              <a:rPr lang="en-US" altLang="en-US" b="1">
                <a:solidFill>
                  <a:srgbClr val="00FFFF"/>
                </a:solidFill>
              </a:rPr>
              <a:t>Premillennialism</a:t>
            </a:r>
          </a:p>
        </p:txBody>
      </p:sp>
      <p:sp>
        <p:nvSpPr>
          <p:cNvPr id="520203" name="Text Box 11">
            <a:extLst>
              <a:ext uri="{FF2B5EF4-FFF2-40B4-BE49-F238E27FC236}">
                <a16:creationId xmlns:a16="http://schemas.microsoft.com/office/drawing/2014/main" id="{9C519A3D-4A27-2047-B68F-AC3E1E47D15B}"/>
              </a:ext>
            </a:extLst>
          </p:cNvPr>
          <p:cNvSpPr txBox="1">
            <a:spLocks noChangeArrowheads="1"/>
          </p:cNvSpPr>
          <p:nvPr/>
        </p:nvSpPr>
        <p:spPr bwMode="auto">
          <a:xfrm>
            <a:off x="4895850" y="3613150"/>
            <a:ext cx="131445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00FFFF"/>
                </a:solidFill>
              </a:rPr>
              <a:t>Church is new Israel</a:t>
            </a:r>
          </a:p>
        </p:txBody>
      </p:sp>
      <p:sp>
        <p:nvSpPr>
          <p:cNvPr id="520204" name="Text Box 12">
            <a:extLst>
              <a:ext uri="{FF2B5EF4-FFF2-40B4-BE49-F238E27FC236}">
                <a16:creationId xmlns:a16="http://schemas.microsoft.com/office/drawing/2014/main" id="{570737CF-779C-B746-86AE-50F1D6CB6021}"/>
              </a:ext>
            </a:extLst>
          </p:cNvPr>
          <p:cNvSpPr txBox="1">
            <a:spLocks noChangeArrowheads="1"/>
          </p:cNvSpPr>
          <p:nvPr/>
        </p:nvSpPr>
        <p:spPr bwMode="auto">
          <a:xfrm>
            <a:off x="914400" y="3657600"/>
            <a:ext cx="154305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Church &amp; Israel distinct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20196"/>
                                        </p:tgtEl>
                                        <p:attrNameLst>
                                          <p:attrName>style.visibility</p:attrName>
                                        </p:attrNameLst>
                                      </p:cBhvr>
                                      <p:to>
                                        <p:strVal val="visible"/>
                                      </p:to>
                                    </p:set>
                                    <p:anim calcmode="lin" valueType="num">
                                      <p:cBhvr>
                                        <p:cTn id="7" dur="1000" fill="hold"/>
                                        <p:tgtEl>
                                          <p:spTgt spid="520196"/>
                                        </p:tgtEl>
                                        <p:attrNameLst>
                                          <p:attrName>ppt_w</p:attrName>
                                        </p:attrNameLst>
                                      </p:cBhvr>
                                      <p:tavLst>
                                        <p:tav tm="0">
                                          <p:val>
                                            <p:strVal val="#ppt_w+.3"/>
                                          </p:val>
                                        </p:tav>
                                        <p:tav tm="100000">
                                          <p:val>
                                            <p:strVal val="#ppt_w"/>
                                          </p:val>
                                        </p:tav>
                                      </p:tavLst>
                                    </p:anim>
                                    <p:anim calcmode="lin" valueType="num">
                                      <p:cBhvr>
                                        <p:cTn id="8" dur="1000" fill="hold"/>
                                        <p:tgtEl>
                                          <p:spTgt spid="520196"/>
                                        </p:tgtEl>
                                        <p:attrNameLst>
                                          <p:attrName>ppt_h</p:attrName>
                                        </p:attrNameLst>
                                      </p:cBhvr>
                                      <p:tavLst>
                                        <p:tav tm="0">
                                          <p:val>
                                            <p:strVal val="#ppt_h"/>
                                          </p:val>
                                        </p:tav>
                                        <p:tav tm="100000">
                                          <p:val>
                                            <p:strVal val="#ppt_h"/>
                                          </p:val>
                                        </p:tav>
                                      </p:tavLst>
                                    </p:anim>
                                    <p:animEffect transition="in" filter="fade">
                                      <p:cBhvr>
                                        <p:cTn id="9" dur="1000"/>
                                        <p:tgtEl>
                                          <p:spTgt spid="52019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20195"/>
                                        </p:tgtEl>
                                        <p:attrNameLst>
                                          <p:attrName>style.visibility</p:attrName>
                                        </p:attrNameLst>
                                      </p:cBhvr>
                                      <p:to>
                                        <p:strVal val="visible"/>
                                      </p:to>
                                    </p:set>
                                    <p:anim calcmode="lin" valueType="num">
                                      <p:cBhvr>
                                        <p:cTn id="13" dur="1000" fill="hold"/>
                                        <p:tgtEl>
                                          <p:spTgt spid="520195"/>
                                        </p:tgtEl>
                                        <p:attrNameLst>
                                          <p:attrName>ppt_w</p:attrName>
                                        </p:attrNameLst>
                                      </p:cBhvr>
                                      <p:tavLst>
                                        <p:tav tm="0">
                                          <p:val>
                                            <p:strVal val="#ppt_w+.3"/>
                                          </p:val>
                                        </p:tav>
                                        <p:tav tm="100000">
                                          <p:val>
                                            <p:strVal val="#ppt_w"/>
                                          </p:val>
                                        </p:tav>
                                      </p:tavLst>
                                    </p:anim>
                                    <p:anim calcmode="lin" valueType="num">
                                      <p:cBhvr>
                                        <p:cTn id="14" dur="1000" fill="hold"/>
                                        <p:tgtEl>
                                          <p:spTgt spid="520195"/>
                                        </p:tgtEl>
                                        <p:attrNameLst>
                                          <p:attrName>ppt_h</p:attrName>
                                        </p:attrNameLst>
                                      </p:cBhvr>
                                      <p:tavLst>
                                        <p:tav tm="0">
                                          <p:val>
                                            <p:strVal val="#ppt_h"/>
                                          </p:val>
                                        </p:tav>
                                        <p:tav tm="100000">
                                          <p:val>
                                            <p:strVal val="#ppt_h"/>
                                          </p:val>
                                        </p:tav>
                                      </p:tavLst>
                                    </p:anim>
                                    <p:animEffect transition="in" filter="fade">
                                      <p:cBhvr>
                                        <p:cTn id="15" dur="1000"/>
                                        <p:tgtEl>
                                          <p:spTgt spid="52019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520197"/>
                                        </p:tgtEl>
                                        <p:attrNameLst>
                                          <p:attrName>style.visibility</p:attrName>
                                        </p:attrNameLst>
                                      </p:cBhvr>
                                      <p:to>
                                        <p:strVal val="visible"/>
                                      </p:to>
                                    </p:set>
                                    <p:anim calcmode="lin" valueType="num">
                                      <p:cBhvr>
                                        <p:cTn id="19" dur="1000" fill="hold"/>
                                        <p:tgtEl>
                                          <p:spTgt spid="520197"/>
                                        </p:tgtEl>
                                        <p:attrNameLst>
                                          <p:attrName>ppt_w</p:attrName>
                                        </p:attrNameLst>
                                      </p:cBhvr>
                                      <p:tavLst>
                                        <p:tav tm="0">
                                          <p:val>
                                            <p:strVal val="#ppt_w+.3"/>
                                          </p:val>
                                        </p:tav>
                                        <p:tav tm="100000">
                                          <p:val>
                                            <p:strVal val="#ppt_w"/>
                                          </p:val>
                                        </p:tav>
                                      </p:tavLst>
                                    </p:anim>
                                    <p:anim calcmode="lin" valueType="num">
                                      <p:cBhvr>
                                        <p:cTn id="20" dur="1000" fill="hold"/>
                                        <p:tgtEl>
                                          <p:spTgt spid="520197"/>
                                        </p:tgtEl>
                                        <p:attrNameLst>
                                          <p:attrName>ppt_h</p:attrName>
                                        </p:attrNameLst>
                                      </p:cBhvr>
                                      <p:tavLst>
                                        <p:tav tm="0">
                                          <p:val>
                                            <p:strVal val="#ppt_h"/>
                                          </p:val>
                                        </p:tav>
                                        <p:tav tm="100000">
                                          <p:val>
                                            <p:strVal val="#ppt_h"/>
                                          </p:val>
                                        </p:tav>
                                      </p:tavLst>
                                    </p:anim>
                                    <p:animEffect transition="in" filter="fade">
                                      <p:cBhvr>
                                        <p:cTn id="21" dur="1000"/>
                                        <p:tgtEl>
                                          <p:spTgt spid="52019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520199"/>
                                        </p:tgtEl>
                                        <p:attrNameLst>
                                          <p:attrName>style.visibility</p:attrName>
                                        </p:attrNameLst>
                                      </p:cBhvr>
                                      <p:to>
                                        <p:strVal val="visible"/>
                                      </p:to>
                                    </p:set>
                                    <p:anim calcmode="lin" valueType="num">
                                      <p:cBhvr>
                                        <p:cTn id="26" dur="1000" fill="hold"/>
                                        <p:tgtEl>
                                          <p:spTgt spid="520199"/>
                                        </p:tgtEl>
                                        <p:attrNameLst>
                                          <p:attrName>ppt_w</p:attrName>
                                        </p:attrNameLst>
                                      </p:cBhvr>
                                      <p:tavLst>
                                        <p:tav tm="0">
                                          <p:val>
                                            <p:strVal val="#ppt_w+.3"/>
                                          </p:val>
                                        </p:tav>
                                        <p:tav tm="100000">
                                          <p:val>
                                            <p:strVal val="#ppt_w"/>
                                          </p:val>
                                        </p:tav>
                                      </p:tavLst>
                                    </p:anim>
                                    <p:anim calcmode="lin" valueType="num">
                                      <p:cBhvr>
                                        <p:cTn id="27" dur="1000" fill="hold"/>
                                        <p:tgtEl>
                                          <p:spTgt spid="520199"/>
                                        </p:tgtEl>
                                        <p:attrNameLst>
                                          <p:attrName>ppt_h</p:attrName>
                                        </p:attrNameLst>
                                      </p:cBhvr>
                                      <p:tavLst>
                                        <p:tav tm="0">
                                          <p:val>
                                            <p:strVal val="#ppt_h"/>
                                          </p:val>
                                        </p:tav>
                                        <p:tav tm="100000">
                                          <p:val>
                                            <p:strVal val="#ppt_h"/>
                                          </p:val>
                                        </p:tav>
                                      </p:tavLst>
                                    </p:anim>
                                    <p:animEffect transition="in" filter="fade">
                                      <p:cBhvr>
                                        <p:cTn id="28" dur="1000"/>
                                        <p:tgtEl>
                                          <p:spTgt spid="52019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520198"/>
                                        </p:tgtEl>
                                        <p:attrNameLst>
                                          <p:attrName>style.visibility</p:attrName>
                                        </p:attrNameLst>
                                      </p:cBhvr>
                                      <p:to>
                                        <p:strVal val="visible"/>
                                      </p:to>
                                    </p:set>
                                    <p:anim calcmode="lin" valueType="num">
                                      <p:cBhvr>
                                        <p:cTn id="32" dur="1000" fill="hold"/>
                                        <p:tgtEl>
                                          <p:spTgt spid="520198"/>
                                        </p:tgtEl>
                                        <p:attrNameLst>
                                          <p:attrName>ppt_w</p:attrName>
                                        </p:attrNameLst>
                                      </p:cBhvr>
                                      <p:tavLst>
                                        <p:tav tm="0">
                                          <p:val>
                                            <p:strVal val="#ppt_w+.3"/>
                                          </p:val>
                                        </p:tav>
                                        <p:tav tm="100000">
                                          <p:val>
                                            <p:strVal val="#ppt_w"/>
                                          </p:val>
                                        </p:tav>
                                      </p:tavLst>
                                    </p:anim>
                                    <p:anim calcmode="lin" valueType="num">
                                      <p:cBhvr>
                                        <p:cTn id="33" dur="1000" fill="hold"/>
                                        <p:tgtEl>
                                          <p:spTgt spid="520198"/>
                                        </p:tgtEl>
                                        <p:attrNameLst>
                                          <p:attrName>ppt_h</p:attrName>
                                        </p:attrNameLst>
                                      </p:cBhvr>
                                      <p:tavLst>
                                        <p:tav tm="0">
                                          <p:val>
                                            <p:strVal val="#ppt_h"/>
                                          </p:val>
                                        </p:tav>
                                        <p:tav tm="100000">
                                          <p:val>
                                            <p:strVal val="#ppt_h"/>
                                          </p:val>
                                        </p:tav>
                                      </p:tavLst>
                                    </p:anim>
                                    <p:animEffect transition="in" filter="fade">
                                      <p:cBhvr>
                                        <p:cTn id="34" dur="1000"/>
                                        <p:tgtEl>
                                          <p:spTgt spid="52019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520200"/>
                                        </p:tgtEl>
                                        <p:attrNameLst>
                                          <p:attrName>style.visibility</p:attrName>
                                        </p:attrNameLst>
                                      </p:cBhvr>
                                      <p:to>
                                        <p:strVal val="visible"/>
                                      </p:to>
                                    </p:set>
                                    <p:anim calcmode="lin" valueType="num">
                                      <p:cBhvr>
                                        <p:cTn id="38" dur="1000" fill="hold"/>
                                        <p:tgtEl>
                                          <p:spTgt spid="520200"/>
                                        </p:tgtEl>
                                        <p:attrNameLst>
                                          <p:attrName>ppt_w</p:attrName>
                                        </p:attrNameLst>
                                      </p:cBhvr>
                                      <p:tavLst>
                                        <p:tav tm="0">
                                          <p:val>
                                            <p:strVal val="#ppt_w+.3"/>
                                          </p:val>
                                        </p:tav>
                                        <p:tav tm="100000">
                                          <p:val>
                                            <p:strVal val="#ppt_w"/>
                                          </p:val>
                                        </p:tav>
                                      </p:tavLst>
                                    </p:anim>
                                    <p:anim calcmode="lin" valueType="num">
                                      <p:cBhvr>
                                        <p:cTn id="39" dur="1000" fill="hold"/>
                                        <p:tgtEl>
                                          <p:spTgt spid="520200"/>
                                        </p:tgtEl>
                                        <p:attrNameLst>
                                          <p:attrName>ppt_h</p:attrName>
                                        </p:attrNameLst>
                                      </p:cBhvr>
                                      <p:tavLst>
                                        <p:tav tm="0">
                                          <p:val>
                                            <p:strVal val="#ppt_h"/>
                                          </p:val>
                                        </p:tav>
                                        <p:tav tm="100000">
                                          <p:val>
                                            <p:strVal val="#ppt_h"/>
                                          </p:val>
                                        </p:tav>
                                      </p:tavLst>
                                    </p:anim>
                                    <p:animEffect transition="in" filter="fade">
                                      <p:cBhvr>
                                        <p:cTn id="40" dur="1000"/>
                                        <p:tgtEl>
                                          <p:spTgt spid="52020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520202"/>
                                        </p:tgtEl>
                                        <p:attrNameLst>
                                          <p:attrName>style.visibility</p:attrName>
                                        </p:attrNameLst>
                                      </p:cBhvr>
                                      <p:to>
                                        <p:strVal val="visible"/>
                                      </p:to>
                                    </p:set>
                                    <p:anim calcmode="lin" valueType="num">
                                      <p:cBhvr>
                                        <p:cTn id="45" dur="1000" fill="hold"/>
                                        <p:tgtEl>
                                          <p:spTgt spid="520202"/>
                                        </p:tgtEl>
                                        <p:attrNameLst>
                                          <p:attrName>ppt_w</p:attrName>
                                        </p:attrNameLst>
                                      </p:cBhvr>
                                      <p:tavLst>
                                        <p:tav tm="0">
                                          <p:val>
                                            <p:strVal val="#ppt_w+.3"/>
                                          </p:val>
                                        </p:tav>
                                        <p:tav tm="100000">
                                          <p:val>
                                            <p:strVal val="#ppt_w"/>
                                          </p:val>
                                        </p:tav>
                                      </p:tavLst>
                                    </p:anim>
                                    <p:anim calcmode="lin" valueType="num">
                                      <p:cBhvr>
                                        <p:cTn id="46" dur="1000" fill="hold"/>
                                        <p:tgtEl>
                                          <p:spTgt spid="520202"/>
                                        </p:tgtEl>
                                        <p:attrNameLst>
                                          <p:attrName>ppt_h</p:attrName>
                                        </p:attrNameLst>
                                      </p:cBhvr>
                                      <p:tavLst>
                                        <p:tav tm="0">
                                          <p:val>
                                            <p:strVal val="#ppt_h"/>
                                          </p:val>
                                        </p:tav>
                                        <p:tav tm="100000">
                                          <p:val>
                                            <p:strVal val="#ppt_h"/>
                                          </p:val>
                                        </p:tav>
                                      </p:tavLst>
                                    </p:anim>
                                    <p:animEffect transition="in" filter="fade">
                                      <p:cBhvr>
                                        <p:cTn id="47" dur="1000"/>
                                        <p:tgtEl>
                                          <p:spTgt spid="52020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520201"/>
                                        </p:tgtEl>
                                        <p:attrNameLst>
                                          <p:attrName>style.visibility</p:attrName>
                                        </p:attrNameLst>
                                      </p:cBhvr>
                                      <p:to>
                                        <p:strVal val="visible"/>
                                      </p:to>
                                    </p:set>
                                    <p:anim calcmode="lin" valueType="num">
                                      <p:cBhvr>
                                        <p:cTn id="51" dur="1000" fill="hold"/>
                                        <p:tgtEl>
                                          <p:spTgt spid="520201"/>
                                        </p:tgtEl>
                                        <p:attrNameLst>
                                          <p:attrName>ppt_w</p:attrName>
                                        </p:attrNameLst>
                                      </p:cBhvr>
                                      <p:tavLst>
                                        <p:tav tm="0">
                                          <p:val>
                                            <p:strVal val="#ppt_w+.3"/>
                                          </p:val>
                                        </p:tav>
                                        <p:tav tm="100000">
                                          <p:val>
                                            <p:strVal val="#ppt_w"/>
                                          </p:val>
                                        </p:tav>
                                      </p:tavLst>
                                    </p:anim>
                                    <p:anim calcmode="lin" valueType="num">
                                      <p:cBhvr>
                                        <p:cTn id="52" dur="1000" fill="hold"/>
                                        <p:tgtEl>
                                          <p:spTgt spid="520201"/>
                                        </p:tgtEl>
                                        <p:attrNameLst>
                                          <p:attrName>ppt_h</p:attrName>
                                        </p:attrNameLst>
                                      </p:cBhvr>
                                      <p:tavLst>
                                        <p:tav tm="0">
                                          <p:val>
                                            <p:strVal val="#ppt_h"/>
                                          </p:val>
                                        </p:tav>
                                        <p:tav tm="100000">
                                          <p:val>
                                            <p:strVal val="#ppt_h"/>
                                          </p:val>
                                        </p:tav>
                                      </p:tavLst>
                                    </p:anim>
                                    <p:animEffect transition="in" filter="fade">
                                      <p:cBhvr>
                                        <p:cTn id="53" dur="1000"/>
                                        <p:tgtEl>
                                          <p:spTgt spid="52020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520203"/>
                                        </p:tgtEl>
                                        <p:attrNameLst>
                                          <p:attrName>style.visibility</p:attrName>
                                        </p:attrNameLst>
                                      </p:cBhvr>
                                      <p:to>
                                        <p:strVal val="visible"/>
                                      </p:to>
                                    </p:set>
                                    <p:anim calcmode="lin" valueType="num">
                                      <p:cBhvr>
                                        <p:cTn id="58" dur="1000" fill="hold"/>
                                        <p:tgtEl>
                                          <p:spTgt spid="520203"/>
                                        </p:tgtEl>
                                        <p:attrNameLst>
                                          <p:attrName>ppt_w</p:attrName>
                                        </p:attrNameLst>
                                      </p:cBhvr>
                                      <p:tavLst>
                                        <p:tav tm="0">
                                          <p:val>
                                            <p:strVal val="#ppt_w+.3"/>
                                          </p:val>
                                        </p:tav>
                                        <p:tav tm="100000">
                                          <p:val>
                                            <p:strVal val="#ppt_w"/>
                                          </p:val>
                                        </p:tav>
                                      </p:tavLst>
                                    </p:anim>
                                    <p:anim calcmode="lin" valueType="num">
                                      <p:cBhvr>
                                        <p:cTn id="59" dur="1000" fill="hold"/>
                                        <p:tgtEl>
                                          <p:spTgt spid="520203"/>
                                        </p:tgtEl>
                                        <p:attrNameLst>
                                          <p:attrName>ppt_h</p:attrName>
                                        </p:attrNameLst>
                                      </p:cBhvr>
                                      <p:tavLst>
                                        <p:tav tm="0">
                                          <p:val>
                                            <p:strVal val="#ppt_h"/>
                                          </p:val>
                                        </p:tav>
                                        <p:tav tm="100000">
                                          <p:val>
                                            <p:strVal val="#ppt_h"/>
                                          </p:val>
                                        </p:tav>
                                      </p:tavLst>
                                    </p:anim>
                                    <p:animEffect transition="in" filter="fade">
                                      <p:cBhvr>
                                        <p:cTn id="60" dur="1000"/>
                                        <p:tgtEl>
                                          <p:spTgt spid="52020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520204"/>
                                        </p:tgtEl>
                                        <p:attrNameLst>
                                          <p:attrName>style.visibility</p:attrName>
                                        </p:attrNameLst>
                                      </p:cBhvr>
                                      <p:to>
                                        <p:strVal val="visible"/>
                                      </p:to>
                                    </p:set>
                                    <p:anim calcmode="lin" valueType="num">
                                      <p:cBhvr>
                                        <p:cTn id="65" dur="1000" fill="hold"/>
                                        <p:tgtEl>
                                          <p:spTgt spid="520204"/>
                                        </p:tgtEl>
                                        <p:attrNameLst>
                                          <p:attrName>ppt_w</p:attrName>
                                        </p:attrNameLst>
                                      </p:cBhvr>
                                      <p:tavLst>
                                        <p:tav tm="0">
                                          <p:val>
                                            <p:strVal val="#ppt_w+.3"/>
                                          </p:val>
                                        </p:tav>
                                        <p:tav tm="100000">
                                          <p:val>
                                            <p:strVal val="#ppt_w"/>
                                          </p:val>
                                        </p:tav>
                                      </p:tavLst>
                                    </p:anim>
                                    <p:anim calcmode="lin" valueType="num">
                                      <p:cBhvr>
                                        <p:cTn id="66" dur="1000" fill="hold"/>
                                        <p:tgtEl>
                                          <p:spTgt spid="520204"/>
                                        </p:tgtEl>
                                        <p:attrNameLst>
                                          <p:attrName>ppt_h</p:attrName>
                                        </p:attrNameLst>
                                      </p:cBhvr>
                                      <p:tavLst>
                                        <p:tav tm="0">
                                          <p:val>
                                            <p:strVal val="#ppt_h"/>
                                          </p:val>
                                        </p:tav>
                                        <p:tav tm="100000">
                                          <p:val>
                                            <p:strVal val="#ppt_h"/>
                                          </p:val>
                                        </p:tav>
                                      </p:tavLst>
                                    </p:anim>
                                    <p:animEffect transition="in" filter="fade">
                                      <p:cBhvr>
                                        <p:cTn id="67" dur="1000"/>
                                        <p:tgtEl>
                                          <p:spTgt spid="520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P spid="520196" grpId="0"/>
      <p:bldP spid="520197" grpId="0"/>
      <p:bldP spid="520198" grpId="0" animBg="1"/>
      <p:bldP spid="520199" grpId="0"/>
      <p:bldP spid="520200" grpId="0"/>
      <p:bldP spid="520201" grpId="0" animBg="1"/>
      <p:bldP spid="520202" grpId="0"/>
      <p:bldP spid="520203" grpId="0"/>
      <p:bldP spid="52020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64194" name="AutoShape 22">
            <a:extLst>
              <a:ext uri="{FF2B5EF4-FFF2-40B4-BE49-F238E27FC236}">
                <a16:creationId xmlns:a16="http://schemas.microsoft.com/office/drawing/2014/main" id="{6A95980D-9490-C847-BCD4-B4B460084D15}"/>
              </a:ext>
            </a:extLst>
          </p:cNvPr>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sp>
        <p:nvSpPr>
          <p:cNvPr id="264195" name="Rectangle 2">
            <a:extLst>
              <a:ext uri="{FF2B5EF4-FFF2-40B4-BE49-F238E27FC236}">
                <a16:creationId xmlns:a16="http://schemas.microsoft.com/office/drawing/2014/main" id="{66B77733-97FC-254C-A241-E775BA79175D}"/>
              </a:ext>
            </a:extLst>
          </p:cNvPr>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Arial" panose="020B0604020202020204" pitchFamily="34" charset="0"/>
            </a:endParaRPr>
          </a:p>
        </p:txBody>
      </p:sp>
      <p:grpSp>
        <p:nvGrpSpPr>
          <p:cNvPr id="2" name="Group 3">
            <a:extLst>
              <a:ext uri="{FF2B5EF4-FFF2-40B4-BE49-F238E27FC236}">
                <a16:creationId xmlns:a16="http://schemas.microsoft.com/office/drawing/2014/main" id="{1B5FA760-95D8-EF40-A780-6CAB0F9F39D9}"/>
              </a:ext>
            </a:extLst>
          </p:cNvPr>
          <p:cNvGrpSpPr>
            <a:grpSpLocks/>
          </p:cNvGrpSpPr>
          <p:nvPr/>
        </p:nvGrpSpPr>
        <p:grpSpPr bwMode="auto">
          <a:xfrm>
            <a:off x="254000" y="1581150"/>
            <a:ext cx="693738" cy="1466850"/>
            <a:chOff x="648" y="1860"/>
            <a:chExt cx="492" cy="924"/>
          </a:xfrm>
        </p:grpSpPr>
        <p:sp>
          <p:nvSpPr>
            <p:cNvPr id="264213" name="Line 4">
              <a:extLst>
                <a:ext uri="{FF2B5EF4-FFF2-40B4-BE49-F238E27FC236}">
                  <a16:creationId xmlns:a16="http://schemas.microsoft.com/office/drawing/2014/main" id="{53D7D48C-72B1-2046-B7BB-0F13C686A27A}"/>
                </a:ext>
              </a:extLst>
            </p:cNvPr>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4214" name="Line 5">
              <a:extLst>
                <a:ext uri="{FF2B5EF4-FFF2-40B4-BE49-F238E27FC236}">
                  <a16:creationId xmlns:a16="http://schemas.microsoft.com/office/drawing/2014/main" id="{B4559B31-9820-414B-A932-BA0CBE1BD204}"/>
                </a:ext>
              </a:extLst>
            </p:cNvPr>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522246" name="Text Box 6">
            <a:extLst>
              <a:ext uri="{FF2B5EF4-FFF2-40B4-BE49-F238E27FC236}">
                <a16:creationId xmlns:a16="http://schemas.microsoft.com/office/drawing/2014/main" id="{27BD9F6C-FCA3-6B4A-92C8-E760C3106241}"/>
              </a:ext>
            </a:extLst>
          </p:cNvPr>
          <p:cNvSpPr txBox="1">
            <a:spLocks noChangeArrowheads="1"/>
          </p:cNvSpPr>
          <p:nvPr/>
        </p:nvSpPr>
        <p:spPr bwMode="auto">
          <a:xfrm>
            <a:off x="531813" y="3086100"/>
            <a:ext cx="2330450" cy="5794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Church Age</a:t>
            </a:r>
          </a:p>
        </p:txBody>
      </p:sp>
      <p:sp>
        <p:nvSpPr>
          <p:cNvPr id="522247" name="Line 7">
            <a:extLst>
              <a:ext uri="{FF2B5EF4-FFF2-40B4-BE49-F238E27FC236}">
                <a16:creationId xmlns:a16="http://schemas.microsoft.com/office/drawing/2014/main" id="{B415B1FD-6DE1-0547-B030-F2F0D6AB125C}"/>
              </a:ext>
            </a:extLst>
          </p:cNvPr>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22248" name="Text Box 8">
            <a:extLst>
              <a:ext uri="{FF2B5EF4-FFF2-40B4-BE49-F238E27FC236}">
                <a16:creationId xmlns:a16="http://schemas.microsoft.com/office/drawing/2014/main" id="{624B6FD7-C83D-0942-A729-980EF954FE96}"/>
              </a:ext>
            </a:extLst>
          </p:cNvPr>
          <p:cNvSpPr txBox="1">
            <a:spLocks noChangeArrowheads="1"/>
          </p:cNvSpPr>
          <p:nvPr/>
        </p:nvSpPr>
        <p:spPr bwMode="auto">
          <a:xfrm>
            <a:off x="2773363" y="3086100"/>
            <a:ext cx="2081212" cy="5794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Tribulation</a:t>
            </a:r>
          </a:p>
        </p:txBody>
      </p:sp>
      <p:sp>
        <p:nvSpPr>
          <p:cNvPr id="522249" name="Text Box 9">
            <a:extLst>
              <a:ext uri="{FF2B5EF4-FFF2-40B4-BE49-F238E27FC236}">
                <a16:creationId xmlns:a16="http://schemas.microsoft.com/office/drawing/2014/main" id="{40ABF283-B57B-2948-9BC4-DEC73D2B9762}"/>
              </a:ext>
            </a:extLst>
          </p:cNvPr>
          <p:cNvSpPr txBox="1">
            <a:spLocks noChangeArrowheads="1"/>
          </p:cNvSpPr>
          <p:nvPr/>
        </p:nvSpPr>
        <p:spPr bwMode="auto">
          <a:xfrm>
            <a:off x="4851400" y="3086100"/>
            <a:ext cx="2127250" cy="579438"/>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Millennium</a:t>
            </a:r>
          </a:p>
        </p:txBody>
      </p:sp>
      <p:cxnSp>
        <p:nvCxnSpPr>
          <p:cNvPr id="522250" name="AutoShape 10">
            <a:extLst>
              <a:ext uri="{FF2B5EF4-FFF2-40B4-BE49-F238E27FC236}">
                <a16:creationId xmlns:a16="http://schemas.microsoft.com/office/drawing/2014/main" id="{F3424C25-066D-AE4C-B83F-4744A580E99E}"/>
              </a:ext>
            </a:extLst>
          </p:cNvPr>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2251" name="Text Box 11">
            <a:extLst>
              <a:ext uri="{FF2B5EF4-FFF2-40B4-BE49-F238E27FC236}">
                <a16:creationId xmlns:a16="http://schemas.microsoft.com/office/drawing/2014/main" id="{0D2F2436-ABAA-9C46-97C1-598EEE08ACFF}"/>
              </a:ext>
            </a:extLst>
          </p:cNvPr>
          <p:cNvSpPr txBox="1">
            <a:spLocks noChangeArrowheads="1"/>
          </p:cNvSpPr>
          <p:nvPr/>
        </p:nvSpPr>
        <p:spPr bwMode="auto">
          <a:xfrm>
            <a:off x="1966913" y="1352550"/>
            <a:ext cx="1630362"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Rapture</a:t>
            </a:r>
          </a:p>
        </p:txBody>
      </p:sp>
      <p:sp>
        <p:nvSpPr>
          <p:cNvPr id="522252" name="Line 12">
            <a:extLst>
              <a:ext uri="{FF2B5EF4-FFF2-40B4-BE49-F238E27FC236}">
                <a16:creationId xmlns:a16="http://schemas.microsoft.com/office/drawing/2014/main" id="{44821BF8-80E8-8441-B820-B4B6C5CF138F}"/>
              </a:ext>
            </a:extLst>
          </p:cNvPr>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22253" name="Text Box 13">
            <a:extLst>
              <a:ext uri="{FF2B5EF4-FFF2-40B4-BE49-F238E27FC236}">
                <a16:creationId xmlns:a16="http://schemas.microsoft.com/office/drawing/2014/main" id="{14B42CAE-583C-3D41-B4C3-1232125AA5FF}"/>
              </a:ext>
            </a:extLst>
          </p:cNvPr>
          <p:cNvSpPr txBox="1">
            <a:spLocks noChangeArrowheads="1"/>
          </p:cNvSpPr>
          <p:nvPr/>
        </p:nvSpPr>
        <p:spPr bwMode="auto">
          <a:xfrm>
            <a:off x="3806825" y="1371600"/>
            <a:ext cx="2084388" cy="579438"/>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2</a:t>
            </a:r>
            <a:r>
              <a:rPr lang="en-US" altLang="en-US" baseline="30000">
                <a:latin typeface="Lucida Sans Unicode" panose="020B0602030504020204" pitchFamily="34" charset="0"/>
              </a:rPr>
              <a:t>nd</a:t>
            </a:r>
            <a:r>
              <a:rPr lang="en-US" altLang="en-US">
                <a:latin typeface="Lucida Sans Unicode" panose="020B0602030504020204" pitchFamily="34" charset="0"/>
              </a:rPr>
              <a:t> Advent</a:t>
            </a:r>
          </a:p>
        </p:txBody>
      </p:sp>
      <p:sp>
        <p:nvSpPr>
          <p:cNvPr id="522254" name="Text Box 14">
            <a:extLst>
              <a:ext uri="{FF2B5EF4-FFF2-40B4-BE49-F238E27FC236}">
                <a16:creationId xmlns:a16="http://schemas.microsoft.com/office/drawing/2014/main" id="{6C6B1E93-24F7-E245-A62B-8C3F33747849}"/>
              </a:ext>
            </a:extLst>
          </p:cNvPr>
          <p:cNvSpPr txBox="1">
            <a:spLocks noChangeArrowheads="1"/>
          </p:cNvSpPr>
          <p:nvPr/>
        </p:nvSpPr>
        <p:spPr bwMode="auto">
          <a:xfrm>
            <a:off x="2816225" y="4457700"/>
            <a:ext cx="2511425" cy="10668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Battle of</a:t>
            </a:r>
          </a:p>
          <a:p>
            <a:pPr algn="ctr" eaLnBrk="1" hangingPunct="1">
              <a:spcBef>
                <a:spcPct val="0"/>
              </a:spcBef>
              <a:buFontTx/>
              <a:buNone/>
            </a:pPr>
            <a:r>
              <a:rPr lang="en-US" altLang="en-US">
                <a:latin typeface="Lucida Sans Unicode" panose="020B0602030504020204" pitchFamily="34" charset="0"/>
              </a:rPr>
              <a:t>Armageddon</a:t>
            </a:r>
          </a:p>
        </p:txBody>
      </p:sp>
      <p:sp>
        <p:nvSpPr>
          <p:cNvPr id="522255" name="Text Box 15">
            <a:extLst>
              <a:ext uri="{FF2B5EF4-FFF2-40B4-BE49-F238E27FC236}">
                <a16:creationId xmlns:a16="http://schemas.microsoft.com/office/drawing/2014/main" id="{499BB0EB-C694-7445-877E-F7532DC75B91}"/>
              </a:ext>
            </a:extLst>
          </p:cNvPr>
          <p:cNvSpPr txBox="1">
            <a:spLocks noChangeArrowheads="1"/>
          </p:cNvSpPr>
          <p:nvPr/>
        </p:nvSpPr>
        <p:spPr bwMode="auto">
          <a:xfrm>
            <a:off x="5368925" y="4476750"/>
            <a:ext cx="3098800" cy="1066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Battle of </a:t>
            </a:r>
          </a:p>
          <a:p>
            <a:pPr algn="ctr" eaLnBrk="1" hangingPunct="1">
              <a:spcBef>
                <a:spcPct val="0"/>
              </a:spcBef>
              <a:buFontTx/>
              <a:buNone/>
            </a:pPr>
            <a:r>
              <a:rPr lang="en-US" altLang="en-US">
                <a:latin typeface="Lucida Sans Unicode" panose="020B0602030504020204" pitchFamily="34" charset="0"/>
              </a:rPr>
              <a:t>Gog and Magog</a:t>
            </a:r>
          </a:p>
        </p:txBody>
      </p:sp>
      <p:sp>
        <p:nvSpPr>
          <p:cNvPr id="522256" name="Text Box 16">
            <a:extLst>
              <a:ext uri="{FF2B5EF4-FFF2-40B4-BE49-F238E27FC236}">
                <a16:creationId xmlns:a16="http://schemas.microsoft.com/office/drawing/2014/main" id="{3BD7FF2C-4CDB-A644-9C46-FD18B9B29632}"/>
              </a:ext>
            </a:extLst>
          </p:cNvPr>
          <p:cNvSpPr txBox="1">
            <a:spLocks noChangeArrowheads="1"/>
          </p:cNvSpPr>
          <p:nvPr/>
        </p:nvSpPr>
        <p:spPr bwMode="auto">
          <a:xfrm>
            <a:off x="7159625" y="2270125"/>
            <a:ext cx="1471613" cy="1554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latin typeface="Lucida Sans Unicode" panose="020B0602030504020204" pitchFamily="34" charset="0"/>
              </a:rPr>
              <a:t>Great</a:t>
            </a:r>
          </a:p>
          <a:p>
            <a:pPr algn="ctr" eaLnBrk="1" hangingPunct="1">
              <a:spcBef>
                <a:spcPct val="0"/>
              </a:spcBef>
              <a:buFontTx/>
              <a:buNone/>
            </a:pPr>
            <a:r>
              <a:rPr lang="en-US" altLang="en-US">
                <a:latin typeface="Lucida Sans Unicode" panose="020B0602030504020204" pitchFamily="34" charset="0"/>
              </a:rPr>
              <a:t>White</a:t>
            </a:r>
          </a:p>
          <a:p>
            <a:pPr algn="ctr" eaLnBrk="1" hangingPunct="1">
              <a:spcBef>
                <a:spcPct val="0"/>
              </a:spcBef>
              <a:buFontTx/>
              <a:buNone/>
            </a:pPr>
            <a:r>
              <a:rPr lang="en-US" altLang="en-US">
                <a:latin typeface="Lucida Sans Unicode" panose="020B0602030504020204" pitchFamily="34" charset="0"/>
              </a:rPr>
              <a:t>Throne</a:t>
            </a:r>
          </a:p>
        </p:txBody>
      </p:sp>
      <p:sp>
        <p:nvSpPr>
          <p:cNvPr id="522257" name="Line 17">
            <a:extLst>
              <a:ext uri="{FF2B5EF4-FFF2-40B4-BE49-F238E27FC236}">
                <a16:creationId xmlns:a16="http://schemas.microsoft.com/office/drawing/2014/main" id="{AD335118-12BE-0443-B21C-8E2B7344310D}"/>
              </a:ext>
            </a:extLst>
          </p:cNvPr>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22258" name="Line 18">
            <a:extLst>
              <a:ext uri="{FF2B5EF4-FFF2-40B4-BE49-F238E27FC236}">
                <a16:creationId xmlns:a16="http://schemas.microsoft.com/office/drawing/2014/main" id="{F0190B27-CFDA-E649-844A-07CD67D5206F}"/>
              </a:ext>
            </a:extLst>
          </p:cNvPr>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4210" name="Rectangle 19">
            <a:extLst>
              <a:ext uri="{FF2B5EF4-FFF2-40B4-BE49-F238E27FC236}">
                <a16:creationId xmlns:a16="http://schemas.microsoft.com/office/drawing/2014/main" id="{9370D425-473F-3D44-A0C2-4251F41F6BF7}"/>
              </a:ext>
            </a:extLst>
          </p:cNvPr>
          <p:cNvSpPr>
            <a:spLocks noGrp="1" noChangeArrowheads="1"/>
          </p:cNvSpPr>
          <p:nvPr>
            <p:ph type="title"/>
          </p:nvPr>
        </p:nvSpPr>
        <p:spPr>
          <a:xfrm>
            <a:off x="922338" y="228600"/>
            <a:ext cx="7297737" cy="663575"/>
          </a:xfrm>
          <a:noFill/>
        </p:spPr>
        <p:txBody>
          <a:bodyPr wrap="none" anchor="t">
            <a:spAutoFit/>
          </a:bodyPr>
          <a:lstStyle/>
          <a:p>
            <a:pPr eaLnBrk="1" hangingPunct="1"/>
            <a:r>
              <a:rPr lang="en-US" altLang="en-US" sz="3600" b="1">
                <a:solidFill>
                  <a:schemeClr val="tx1"/>
                </a:solidFill>
                <a:latin typeface="Lucida Sans Unicode" panose="020B0602030504020204" pitchFamily="34" charset="0"/>
                <a:ea typeface="ＭＳ Ｐゴシック" panose="020B0600070205080204" pitchFamily="34" charset="-128"/>
              </a:rPr>
              <a:t>Pretribulational Premillennialism</a:t>
            </a:r>
          </a:p>
        </p:txBody>
      </p:sp>
      <p:sp>
        <p:nvSpPr>
          <p:cNvPr id="264211" name="Text Box 20">
            <a:extLst>
              <a:ext uri="{FF2B5EF4-FFF2-40B4-BE49-F238E27FC236}">
                <a16:creationId xmlns:a16="http://schemas.microsoft.com/office/drawing/2014/main" id="{0FDE23EF-A034-FD49-8CD9-449323CFF3F5}"/>
              </a:ext>
            </a:extLst>
          </p:cNvPr>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a:latin typeface="Arial" panose="020B0604020202020204" pitchFamily="34" charset="0"/>
              </a:rPr>
              <a:t>160</a:t>
            </a:r>
            <a:endParaRPr lang="en-US" altLang="en-US" sz="1800">
              <a:latin typeface="Arial" panose="020B0604020202020204" pitchFamily="34" charset="0"/>
            </a:endParaRPr>
          </a:p>
        </p:txBody>
      </p:sp>
      <p:sp>
        <p:nvSpPr>
          <p:cNvPr id="264212" name="Text Box 21">
            <a:extLst>
              <a:ext uri="{FF2B5EF4-FFF2-40B4-BE49-F238E27FC236}">
                <a16:creationId xmlns:a16="http://schemas.microsoft.com/office/drawing/2014/main" id="{AAFF0725-5991-3D45-8403-8B926C212836}"/>
              </a:ext>
            </a:extLst>
          </p:cNvPr>
          <p:cNvSpPr txBox="1">
            <a:spLocks noChangeArrowheads="1"/>
          </p:cNvSpPr>
          <p:nvPr/>
        </p:nvSpPr>
        <p:spPr bwMode="auto">
          <a:xfrm>
            <a:off x="457200" y="5670550"/>
            <a:ext cx="784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ja-JP" altLang="en-US" sz="2400">
                <a:solidFill>
                  <a:schemeClr val="bg1"/>
                </a:solidFill>
                <a:latin typeface="Arial" panose="020B0604020202020204" pitchFamily="34" charset="0"/>
              </a:rPr>
              <a:t>“</a:t>
            </a:r>
            <a:r>
              <a:rPr lang="en-US" altLang="ja-JP" sz="2400">
                <a:solidFill>
                  <a:schemeClr val="bg1"/>
                </a:solidFill>
                <a:latin typeface="Arial" panose="020B0604020202020204" pitchFamily="34" charset="0"/>
              </a:rPr>
              <a:t>How awful that day will be!  None will be like it.  It will be a time of Jacob</a:t>
            </a:r>
            <a:r>
              <a:rPr lang="ja-JP" altLang="en-US" sz="2400">
                <a:solidFill>
                  <a:schemeClr val="bg1"/>
                </a:solidFill>
                <a:latin typeface="Arial" panose="020B0604020202020204" pitchFamily="34" charset="0"/>
              </a:rPr>
              <a:t>’</a:t>
            </a:r>
            <a:r>
              <a:rPr lang="en-US" altLang="ja-JP" sz="2400">
                <a:solidFill>
                  <a:schemeClr val="bg1"/>
                </a:solidFill>
                <a:latin typeface="Arial" panose="020B0604020202020204" pitchFamily="34" charset="0"/>
              </a:rPr>
              <a:t>s trouble but he will be saved out of it</a:t>
            </a:r>
            <a:r>
              <a:rPr lang="ja-JP" altLang="en-US" sz="2400">
                <a:solidFill>
                  <a:schemeClr val="bg1"/>
                </a:solidFill>
                <a:latin typeface="Arial" panose="020B0604020202020204" pitchFamily="34" charset="0"/>
              </a:rPr>
              <a:t>”</a:t>
            </a:r>
            <a:r>
              <a:rPr lang="en-US" altLang="ja-JP" sz="2400">
                <a:solidFill>
                  <a:schemeClr val="bg1"/>
                </a:solidFill>
                <a:latin typeface="Arial" panose="020B0604020202020204" pitchFamily="34" charset="0"/>
              </a:rPr>
              <a:t> (Jer. 30:7)</a:t>
            </a:r>
            <a:endParaRPr lang="en-US" altLang="en-US" sz="2400">
              <a:solidFill>
                <a:schemeClr val="bg1"/>
              </a:solidFill>
              <a:latin typeface="Arial" panose="020B0604020202020204" pitchFamily="34"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p:cTn id="12" dur="1" fill="hold">
                                          <p:stCondLst>
                                            <p:cond delay="0"/>
                                          </p:stCondLst>
                                        </p:cTn>
                                        <p:tgtEl>
                                          <p:spTgt spid="522247"/>
                                        </p:tgtEl>
                                        <p:attrNameLst>
                                          <p:attrName>style.visibility</p:attrName>
                                        </p:attrNameLst>
                                      </p:cBhvr>
                                      <p:to>
                                        <p:strVal val="visible"/>
                                      </p:to>
                                    </p:set>
                                    <p:anim calcmode="lin" valueType="num">
                                      <p:cBhvr additive="base">
                                        <p:cTn id="13" dur="2000" fill="hold"/>
                                        <p:tgtEl>
                                          <p:spTgt spid="522247"/>
                                        </p:tgtEl>
                                        <p:attrNameLst>
                                          <p:attrName>ppt_x</p:attrName>
                                        </p:attrNameLst>
                                      </p:cBhvr>
                                      <p:tavLst>
                                        <p:tav tm="0">
                                          <p:val>
                                            <p:strVal val="0-#ppt_w/2"/>
                                          </p:val>
                                        </p:tav>
                                        <p:tav tm="100000">
                                          <p:val>
                                            <p:strVal val="#ppt_x"/>
                                          </p:val>
                                        </p:tav>
                                      </p:tavLst>
                                    </p:anim>
                                    <p:anim calcmode="lin" valueType="num">
                                      <p:cBhvr additive="base">
                                        <p:cTn id="14" dur="2000" fill="hold"/>
                                        <p:tgtEl>
                                          <p:spTgt spid="52224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522246"/>
                                        </p:tgtEl>
                                        <p:attrNameLst>
                                          <p:attrName>style.visibility</p:attrName>
                                        </p:attrNameLst>
                                      </p:cBhvr>
                                      <p:to>
                                        <p:strVal val="visible"/>
                                      </p:to>
                                    </p:set>
                                    <p:animEffect transition="in" filter="dissolve">
                                      <p:cBhvr>
                                        <p:cTn id="18" dur="2000"/>
                                        <p:tgtEl>
                                          <p:spTgt spid="522246"/>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522251"/>
                                        </p:tgtEl>
                                        <p:attrNameLst>
                                          <p:attrName>style.visibility</p:attrName>
                                        </p:attrNameLst>
                                      </p:cBhvr>
                                      <p:to>
                                        <p:strVal val="visible"/>
                                      </p:to>
                                    </p:set>
                                    <p:animEffect transition="in" filter="dissolve">
                                      <p:cBhvr>
                                        <p:cTn id="22" dur="2000"/>
                                        <p:tgtEl>
                                          <p:spTgt spid="522251"/>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522250"/>
                                        </p:tgtEl>
                                        <p:attrNameLst>
                                          <p:attrName>style.visibility</p:attrName>
                                        </p:attrNameLst>
                                      </p:cBhvr>
                                      <p:to>
                                        <p:strVal val="visible"/>
                                      </p:to>
                                    </p:set>
                                    <p:animEffect transition="in" filter="fade">
                                      <p:cBhvr>
                                        <p:cTn id="26" dur="2000"/>
                                        <p:tgtEl>
                                          <p:spTgt spid="522250"/>
                                        </p:tgtEl>
                                      </p:cBhvr>
                                    </p:animEffect>
                                    <p:anim calcmode="lin" valueType="num">
                                      <p:cBhvr>
                                        <p:cTn id="27" dur="2000" fill="hold"/>
                                        <p:tgtEl>
                                          <p:spTgt spid="522250"/>
                                        </p:tgtEl>
                                        <p:attrNameLst>
                                          <p:attrName>ppt_x</p:attrName>
                                        </p:attrNameLst>
                                      </p:cBhvr>
                                      <p:tavLst>
                                        <p:tav tm="0">
                                          <p:val>
                                            <p:strVal val="#ppt_x"/>
                                          </p:val>
                                        </p:tav>
                                        <p:tav tm="100000">
                                          <p:val>
                                            <p:strVal val="#ppt_x"/>
                                          </p:val>
                                        </p:tav>
                                      </p:tavLst>
                                    </p:anim>
                                    <p:anim calcmode="lin" valueType="num">
                                      <p:cBhvr>
                                        <p:cTn id="28" dur="2000" fill="hold"/>
                                        <p:tgtEl>
                                          <p:spTgt spid="522250"/>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522248"/>
                                        </p:tgtEl>
                                        <p:attrNameLst>
                                          <p:attrName>style.visibility</p:attrName>
                                        </p:attrNameLst>
                                      </p:cBhvr>
                                      <p:to>
                                        <p:strVal val="visible"/>
                                      </p:to>
                                    </p:set>
                                    <p:animEffect transition="in" filter="dissolve">
                                      <p:cBhvr>
                                        <p:cTn id="32" dur="2000"/>
                                        <p:tgtEl>
                                          <p:spTgt spid="522248"/>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522253"/>
                                        </p:tgtEl>
                                        <p:attrNameLst>
                                          <p:attrName>style.visibility</p:attrName>
                                        </p:attrNameLst>
                                      </p:cBhvr>
                                      <p:to>
                                        <p:strVal val="visible"/>
                                      </p:to>
                                    </p:set>
                                    <p:animEffect transition="in" filter="dissolve">
                                      <p:cBhvr>
                                        <p:cTn id="36" dur="2000"/>
                                        <p:tgtEl>
                                          <p:spTgt spid="522253"/>
                                        </p:tgtEl>
                                      </p:cBhvr>
                                    </p:animEffect>
                                  </p:childTnLst>
                                </p:cTn>
                              </p:par>
                            </p:childTnLst>
                          </p:cTn>
                        </p:par>
                        <p:par>
                          <p:cTn id="37" fill="hold" nodeType="afterGroup">
                            <p:stCondLst>
                              <p:cond delay="14000"/>
                            </p:stCondLst>
                            <p:childTnLst>
                              <p:par>
                                <p:cTn id="38" presetID="47" presetClass="entr" presetSubtype="0" fill="hold" nodeType="afterEffect">
                                  <p:stCondLst>
                                    <p:cond delay="0"/>
                                  </p:stCondLst>
                                  <p:childTnLst>
                                    <p:set>
                                      <p:cBhvr>
                                        <p:cTn id="39" dur="1" fill="hold">
                                          <p:stCondLst>
                                            <p:cond delay="0"/>
                                          </p:stCondLst>
                                        </p:cTn>
                                        <p:tgtEl>
                                          <p:spTgt spid="522252"/>
                                        </p:tgtEl>
                                        <p:attrNameLst>
                                          <p:attrName>style.visibility</p:attrName>
                                        </p:attrNameLst>
                                      </p:cBhvr>
                                      <p:to>
                                        <p:strVal val="visible"/>
                                      </p:to>
                                    </p:set>
                                    <p:animEffect transition="in" filter="fade">
                                      <p:cBhvr>
                                        <p:cTn id="40" dur="2000"/>
                                        <p:tgtEl>
                                          <p:spTgt spid="522252"/>
                                        </p:tgtEl>
                                      </p:cBhvr>
                                    </p:animEffect>
                                    <p:anim calcmode="lin" valueType="num">
                                      <p:cBhvr>
                                        <p:cTn id="41" dur="2000" fill="hold"/>
                                        <p:tgtEl>
                                          <p:spTgt spid="522252"/>
                                        </p:tgtEl>
                                        <p:attrNameLst>
                                          <p:attrName>ppt_x</p:attrName>
                                        </p:attrNameLst>
                                      </p:cBhvr>
                                      <p:tavLst>
                                        <p:tav tm="0">
                                          <p:val>
                                            <p:strVal val="#ppt_x"/>
                                          </p:val>
                                        </p:tav>
                                        <p:tav tm="100000">
                                          <p:val>
                                            <p:strVal val="#ppt_x"/>
                                          </p:val>
                                        </p:tav>
                                      </p:tavLst>
                                    </p:anim>
                                    <p:anim calcmode="lin" valueType="num">
                                      <p:cBhvr>
                                        <p:cTn id="42" dur="2000" fill="hold"/>
                                        <p:tgtEl>
                                          <p:spTgt spid="522252"/>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522254">
                                            <p:bg/>
                                          </p:spTgt>
                                        </p:tgtEl>
                                        <p:attrNameLst>
                                          <p:attrName>style.visibility</p:attrName>
                                        </p:attrNameLst>
                                      </p:cBhvr>
                                      <p:to>
                                        <p:strVal val="visible"/>
                                      </p:to>
                                    </p:set>
                                    <p:animEffect transition="in" filter="dissolve">
                                      <p:cBhvr>
                                        <p:cTn id="46" dur="2000"/>
                                        <p:tgtEl>
                                          <p:spTgt spid="522254">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522254">
                                            <p:txEl>
                                              <p:pRg st="0" end="0"/>
                                            </p:txEl>
                                          </p:spTgt>
                                        </p:tgtEl>
                                        <p:attrNameLst>
                                          <p:attrName>style.visibility</p:attrName>
                                        </p:attrNameLst>
                                      </p:cBhvr>
                                      <p:to>
                                        <p:strVal val="visible"/>
                                      </p:to>
                                    </p:set>
                                    <p:animEffect transition="in" filter="dissolve">
                                      <p:cBhvr>
                                        <p:cTn id="50" dur="2000"/>
                                        <p:tgtEl>
                                          <p:spTgt spid="522254">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522254">
                                            <p:txEl>
                                              <p:pRg st="1" end="1"/>
                                            </p:txEl>
                                          </p:spTgt>
                                        </p:tgtEl>
                                        <p:attrNameLst>
                                          <p:attrName>style.visibility</p:attrName>
                                        </p:attrNameLst>
                                      </p:cBhvr>
                                      <p:to>
                                        <p:strVal val="visible"/>
                                      </p:to>
                                    </p:set>
                                    <p:animEffect transition="in" filter="dissolve">
                                      <p:cBhvr>
                                        <p:cTn id="54" dur="2000"/>
                                        <p:tgtEl>
                                          <p:spTgt spid="522254">
                                            <p:txEl>
                                              <p:pRg st="1" end="1"/>
                                            </p:txEl>
                                          </p:spTgt>
                                        </p:tgtEl>
                                      </p:cBhvr>
                                    </p:animEffect>
                                  </p:childTnLst>
                                </p:cTn>
                              </p:par>
                            </p:childTnLst>
                          </p:cTn>
                        </p:par>
                        <p:par>
                          <p:cTn id="55" fill="hold" nodeType="afterGroup">
                            <p:stCondLst>
                              <p:cond delay="22000"/>
                            </p:stCondLst>
                            <p:childTnLst>
                              <p:par>
                                <p:cTn id="56" presetID="42" presetClass="entr" presetSubtype="0" fill="hold" nodeType="afterEffect">
                                  <p:stCondLst>
                                    <p:cond delay="0"/>
                                  </p:stCondLst>
                                  <p:childTnLst>
                                    <p:set>
                                      <p:cBhvr>
                                        <p:cTn id="57" dur="1" fill="hold">
                                          <p:stCondLst>
                                            <p:cond delay="0"/>
                                          </p:stCondLst>
                                        </p:cTn>
                                        <p:tgtEl>
                                          <p:spTgt spid="522257"/>
                                        </p:tgtEl>
                                        <p:attrNameLst>
                                          <p:attrName>style.visibility</p:attrName>
                                        </p:attrNameLst>
                                      </p:cBhvr>
                                      <p:to>
                                        <p:strVal val="visible"/>
                                      </p:to>
                                    </p:set>
                                    <p:animEffect transition="in" filter="fade">
                                      <p:cBhvr>
                                        <p:cTn id="58" dur="2000"/>
                                        <p:tgtEl>
                                          <p:spTgt spid="522257"/>
                                        </p:tgtEl>
                                      </p:cBhvr>
                                    </p:animEffect>
                                    <p:anim calcmode="lin" valueType="num">
                                      <p:cBhvr>
                                        <p:cTn id="59" dur="2000" fill="hold"/>
                                        <p:tgtEl>
                                          <p:spTgt spid="522257"/>
                                        </p:tgtEl>
                                        <p:attrNameLst>
                                          <p:attrName>ppt_x</p:attrName>
                                        </p:attrNameLst>
                                      </p:cBhvr>
                                      <p:tavLst>
                                        <p:tav tm="0">
                                          <p:val>
                                            <p:strVal val="#ppt_x"/>
                                          </p:val>
                                        </p:tav>
                                        <p:tav tm="100000">
                                          <p:val>
                                            <p:strVal val="#ppt_x"/>
                                          </p:val>
                                        </p:tav>
                                      </p:tavLst>
                                    </p:anim>
                                    <p:anim calcmode="lin" valueType="num">
                                      <p:cBhvr>
                                        <p:cTn id="60" dur="2000" fill="hold"/>
                                        <p:tgtEl>
                                          <p:spTgt spid="522257"/>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522249"/>
                                        </p:tgtEl>
                                        <p:attrNameLst>
                                          <p:attrName>style.visibility</p:attrName>
                                        </p:attrNameLst>
                                      </p:cBhvr>
                                      <p:to>
                                        <p:strVal val="visible"/>
                                      </p:to>
                                    </p:set>
                                    <p:animEffect transition="in" filter="dissolve">
                                      <p:cBhvr>
                                        <p:cTn id="64" dur="2000"/>
                                        <p:tgtEl>
                                          <p:spTgt spid="522249"/>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522255">
                                            <p:bg/>
                                          </p:spTgt>
                                        </p:tgtEl>
                                        <p:attrNameLst>
                                          <p:attrName>style.visibility</p:attrName>
                                        </p:attrNameLst>
                                      </p:cBhvr>
                                      <p:to>
                                        <p:strVal val="visible"/>
                                      </p:to>
                                    </p:set>
                                    <p:animEffect transition="in" filter="dissolve">
                                      <p:cBhvr>
                                        <p:cTn id="68" dur="2000"/>
                                        <p:tgtEl>
                                          <p:spTgt spid="522255">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522255">
                                            <p:txEl>
                                              <p:pRg st="0" end="0"/>
                                            </p:txEl>
                                          </p:spTgt>
                                        </p:tgtEl>
                                        <p:attrNameLst>
                                          <p:attrName>style.visibility</p:attrName>
                                        </p:attrNameLst>
                                      </p:cBhvr>
                                      <p:to>
                                        <p:strVal val="visible"/>
                                      </p:to>
                                    </p:set>
                                    <p:animEffect transition="in" filter="dissolve">
                                      <p:cBhvr>
                                        <p:cTn id="72" dur="2000"/>
                                        <p:tgtEl>
                                          <p:spTgt spid="522255">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522255">
                                            <p:txEl>
                                              <p:pRg st="1" end="1"/>
                                            </p:txEl>
                                          </p:spTgt>
                                        </p:tgtEl>
                                        <p:attrNameLst>
                                          <p:attrName>style.visibility</p:attrName>
                                        </p:attrNameLst>
                                      </p:cBhvr>
                                      <p:to>
                                        <p:strVal val="visible"/>
                                      </p:to>
                                    </p:set>
                                    <p:animEffect transition="in" filter="dissolve">
                                      <p:cBhvr>
                                        <p:cTn id="76" dur="2000"/>
                                        <p:tgtEl>
                                          <p:spTgt spid="522255">
                                            <p:txEl>
                                              <p:pRg st="1" end="1"/>
                                            </p:txEl>
                                          </p:spTgt>
                                        </p:tgtEl>
                                      </p:cBhvr>
                                    </p:animEffect>
                                  </p:childTnLst>
                                </p:cTn>
                              </p:par>
                            </p:childTnLst>
                          </p:cTn>
                        </p:par>
                        <p:par>
                          <p:cTn id="77" fill="hold" nodeType="afterGroup">
                            <p:stCondLst>
                              <p:cond delay="32000"/>
                            </p:stCondLst>
                            <p:childTnLst>
                              <p:par>
                                <p:cTn id="78" presetID="42" presetClass="entr" presetSubtype="0" fill="hold" nodeType="afterEffect">
                                  <p:stCondLst>
                                    <p:cond delay="0"/>
                                  </p:stCondLst>
                                  <p:childTnLst>
                                    <p:set>
                                      <p:cBhvr>
                                        <p:cTn id="79" dur="1" fill="hold">
                                          <p:stCondLst>
                                            <p:cond delay="0"/>
                                          </p:stCondLst>
                                        </p:cTn>
                                        <p:tgtEl>
                                          <p:spTgt spid="522258"/>
                                        </p:tgtEl>
                                        <p:attrNameLst>
                                          <p:attrName>style.visibility</p:attrName>
                                        </p:attrNameLst>
                                      </p:cBhvr>
                                      <p:to>
                                        <p:strVal val="visible"/>
                                      </p:to>
                                    </p:set>
                                    <p:animEffect transition="in" filter="fade">
                                      <p:cBhvr>
                                        <p:cTn id="80" dur="2000"/>
                                        <p:tgtEl>
                                          <p:spTgt spid="522258"/>
                                        </p:tgtEl>
                                      </p:cBhvr>
                                    </p:animEffect>
                                    <p:anim calcmode="lin" valueType="num">
                                      <p:cBhvr>
                                        <p:cTn id="81" dur="2000" fill="hold"/>
                                        <p:tgtEl>
                                          <p:spTgt spid="522258"/>
                                        </p:tgtEl>
                                        <p:attrNameLst>
                                          <p:attrName>ppt_x</p:attrName>
                                        </p:attrNameLst>
                                      </p:cBhvr>
                                      <p:tavLst>
                                        <p:tav tm="0">
                                          <p:val>
                                            <p:strVal val="#ppt_x"/>
                                          </p:val>
                                        </p:tav>
                                        <p:tav tm="100000">
                                          <p:val>
                                            <p:strVal val="#ppt_x"/>
                                          </p:val>
                                        </p:tav>
                                      </p:tavLst>
                                    </p:anim>
                                    <p:anim calcmode="lin" valueType="num">
                                      <p:cBhvr>
                                        <p:cTn id="82" dur="2000" fill="hold"/>
                                        <p:tgtEl>
                                          <p:spTgt spid="522258"/>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522256"/>
                                        </p:tgtEl>
                                        <p:attrNameLst>
                                          <p:attrName>style.visibility</p:attrName>
                                        </p:attrNameLst>
                                      </p:cBhvr>
                                      <p:to>
                                        <p:strVal val="visible"/>
                                      </p:to>
                                    </p:set>
                                    <p:animEffect transition="in" filter="dissolve">
                                      <p:cBhvr>
                                        <p:cTn id="86" dur="2000"/>
                                        <p:tgtEl>
                                          <p:spTgt spid="522256"/>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522255">
                                            <p:txEl>
                                              <p:pRg st="1" end="1"/>
                                            </p:txEl>
                                          </p:spTgt>
                                        </p:tgtEl>
                                        <p:attrNameLst>
                                          <p:attrName>style.color</p:attrName>
                                        </p:attrNameLst>
                                      </p:cBhvr>
                                      <p:to>
                                        <a:schemeClr val="bg1"/>
                                      </p:to>
                                    </p:animClr>
                                    <p:animClr clrSpc="rgb" dir="cw">
                                      <p:cBhvr>
                                        <p:cTn id="90" dur="1000" autoRev="1" fill="hold"/>
                                        <p:tgtEl>
                                          <p:spTgt spid="522255">
                                            <p:txEl>
                                              <p:pRg st="1" end="1"/>
                                            </p:txEl>
                                          </p:spTgt>
                                        </p:tgtEl>
                                        <p:attrNameLst>
                                          <p:attrName>fillcolor</p:attrName>
                                        </p:attrNameLst>
                                      </p:cBhvr>
                                      <p:to>
                                        <a:schemeClr val="bg1"/>
                                      </p:to>
                                    </p:animClr>
                                    <p:set>
                                      <p:cBhvr>
                                        <p:cTn id="91" dur="1000" autoRev="1" fill="hold"/>
                                        <p:tgtEl>
                                          <p:spTgt spid="522255">
                                            <p:txEl>
                                              <p:pRg st="1" end="1"/>
                                            </p:txEl>
                                          </p:spTgt>
                                        </p:tgtEl>
                                        <p:attrNameLst>
                                          <p:attrName>fill.type</p:attrName>
                                        </p:attrNameLst>
                                      </p:cBhvr>
                                      <p:to>
                                        <p:strVal val="solid"/>
                                      </p:to>
                                    </p:set>
                                    <p:set>
                                      <p:cBhvr>
                                        <p:cTn id="92" dur="1000" autoRev="1" fill="hold"/>
                                        <p:tgtEl>
                                          <p:spTgt spid="522255">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522254">
                                            <p:txEl>
                                              <p:pRg st="1" end="1"/>
                                            </p:txEl>
                                          </p:spTgt>
                                        </p:tgtEl>
                                        <p:attrNameLst>
                                          <p:attrName>style.color</p:attrName>
                                        </p:attrNameLst>
                                      </p:cBhvr>
                                      <p:to>
                                        <a:schemeClr val="bg1"/>
                                      </p:to>
                                    </p:animClr>
                                    <p:animClr clrSpc="rgb" dir="cw">
                                      <p:cBhvr>
                                        <p:cTn id="96" dur="1000" autoRev="1" fill="hold"/>
                                        <p:tgtEl>
                                          <p:spTgt spid="522254">
                                            <p:txEl>
                                              <p:pRg st="1" end="1"/>
                                            </p:txEl>
                                          </p:spTgt>
                                        </p:tgtEl>
                                        <p:attrNameLst>
                                          <p:attrName>fillcolor</p:attrName>
                                        </p:attrNameLst>
                                      </p:cBhvr>
                                      <p:to>
                                        <a:schemeClr val="bg1"/>
                                      </p:to>
                                    </p:animClr>
                                    <p:set>
                                      <p:cBhvr>
                                        <p:cTn id="97" dur="1000" autoRev="1" fill="hold"/>
                                        <p:tgtEl>
                                          <p:spTgt spid="522254">
                                            <p:txEl>
                                              <p:pRg st="1" end="1"/>
                                            </p:txEl>
                                          </p:spTgt>
                                        </p:tgtEl>
                                        <p:attrNameLst>
                                          <p:attrName>fill.type</p:attrName>
                                        </p:attrNameLst>
                                      </p:cBhvr>
                                      <p:to>
                                        <p:strVal val="solid"/>
                                      </p:to>
                                    </p:set>
                                    <p:set>
                                      <p:cBhvr>
                                        <p:cTn id="98" dur="1000" autoRev="1" fill="hold"/>
                                        <p:tgtEl>
                                          <p:spTgt spid="52225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6" grpId="0" animBg="1"/>
      <p:bldP spid="522248" grpId="0" animBg="1"/>
      <p:bldP spid="522249" grpId="0" animBg="1"/>
      <p:bldP spid="522251" grpId="0" animBg="1"/>
      <p:bldP spid="522253" grpId="0" animBg="1"/>
      <p:bldP spid="522254" grpId="0" build="allAtOnce" animBg="1"/>
      <p:bldP spid="522255" grpId="0" build="allAtOnce" animBg="1"/>
      <p:bldP spid="52225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a:extLst>
              <a:ext uri="{FF2B5EF4-FFF2-40B4-BE49-F238E27FC236}">
                <a16:creationId xmlns:a16="http://schemas.microsoft.com/office/drawing/2014/main" id="{E485A9D0-EBF3-204B-824E-112F3B2CB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6" name="Rectangle 2">
            <a:extLst>
              <a:ext uri="{FF2B5EF4-FFF2-40B4-BE49-F238E27FC236}">
                <a16:creationId xmlns:a16="http://schemas.microsoft.com/office/drawing/2014/main" id="{3927D264-0EE2-8C49-A2FF-EEBB54E4AD91}"/>
              </a:ext>
            </a:extLst>
          </p:cNvPr>
          <p:cNvSpPr>
            <a:spLocks noGrp="1" noChangeArrowheads="1"/>
          </p:cNvSpPr>
          <p:nvPr>
            <p:ph type="ctrTitle"/>
          </p:nvPr>
        </p:nvSpPr>
        <p:spPr>
          <a:xfrm>
            <a:off x="0" y="0"/>
            <a:ext cx="9144000" cy="914400"/>
          </a:xfrm>
          <a:solidFill>
            <a:srgbClr val="FF0000"/>
          </a:solidFill>
        </p:spPr>
        <p:txBody>
          <a:bodyPr/>
          <a:lstStyle/>
          <a:p>
            <a:pPr eaLnBrk="1" hangingPunct="1">
              <a:defRPr/>
            </a:pPr>
            <a:r>
              <a:rPr lang="en-US" altLang="en-US" b="1">
                <a:solidFill>
                  <a:schemeClr val="bg1"/>
                </a:solidFill>
                <a:effectLst>
                  <a:outerShdw blurRad="38100" dist="38100" dir="2700000" algn="tl">
                    <a:srgbClr val="000000"/>
                  </a:outerShdw>
                </a:effectLst>
                <a:ea typeface="ＭＳ Ｐゴシック" panose="020B0600070205080204" pitchFamily="34" charset="-128"/>
              </a:rPr>
              <a:t>Tribulation Results</a:t>
            </a:r>
          </a:p>
        </p:txBody>
      </p:sp>
      <p:sp>
        <p:nvSpPr>
          <p:cNvPr id="579588" name="Rectangle 4">
            <a:extLst>
              <a:ext uri="{FF2B5EF4-FFF2-40B4-BE49-F238E27FC236}">
                <a16:creationId xmlns:a16="http://schemas.microsoft.com/office/drawing/2014/main" id="{EBA5815B-185B-4B4D-89D4-D0E96DEAE5D9}"/>
              </a:ext>
            </a:extLst>
          </p:cNvPr>
          <p:cNvSpPr>
            <a:spLocks noChangeArrowheads="1"/>
          </p:cNvSpPr>
          <p:nvPr/>
        </p:nvSpPr>
        <p:spPr bwMode="auto">
          <a:xfrm>
            <a:off x="228600" y="914400"/>
            <a:ext cx="45720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ja-JP" altLang="en-US"/>
              <a:t>“</a:t>
            </a:r>
            <a:r>
              <a:rPr lang="en-US" altLang="ja-JP"/>
              <a:t>They will look on the one they have pierced…</a:t>
            </a:r>
            <a:r>
              <a:rPr lang="ja-JP" altLang="en-US"/>
              <a:t>”</a:t>
            </a:r>
            <a:br>
              <a:rPr lang="en-US" altLang="ja-JP"/>
            </a:br>
            <a:r>
              <a:rPr lang="en-US" altLang="ja-JP"/>
              <a:t>(Zech. 12:1-10; esp. v. 10)</a:t>
            </a:r>
            <a:endParaRPr lang="en-US" altLang="en-US"/>
          </a:p>
        </p:txBody>
      </p:sp>
      <p:sp>
        <p:nvSpPr>
          <p:cNvPr id="579590" name="Rectangle 6">
            <a:extLst>
              <a:ext uri="{FF2B5EF4-FFF2-40B4-BE49-F238E27FC236}">
                <a16:creationId xmlns:a16="http://schemas.microsoft.com/office/drawing/2014/main" id="{06C9F129-22C1-0D42-8606-E457B7C5E8C1}"/>
              </a:ext>
            </a:extLst>
          </p:cNvPr>
          <p:cNvSpPr>
            <a:spLocks noChangeArrowheads="1"/>
          </p:cNvSpPr>
          <p:nvPr/>
        </p:nvSpPr>
        <p:spPr bwMode="auto">
          <a:xfrm>
            <a:off x="5181600" y="99060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ja-JP" altLang="en-US"/>
              <a:t>“</a:t>
            </a:r>
            <a:r>
              <a:rPr lang="en-US" altLang="ja-JP"/>
              <a:t>The Redeemer will come to Zion, to those in Jacob who repent of their sins</a:t>
            </a:r>
            <a:r>
              <a:rPr lang="ja-JP" altLang="en-US"/>
              <a:t>”</a:t>
            </a:r>
            <a:r>
              <a:rPr lang="en-US" altLang="ja-JP"/>
              <a:t> (Isa. 59:20)</a:t>
            </a:r>
            <a:endParaRPr lang="en-US" altLang="en-US"/>
          </a:p>
        </p:txBody>
      </p:sp>
      <p:sp>
        <p:nvSpPr>
          <p:cNvPr id="579591" name="Rectangle 7">
            <a:extLst>
              <a:ext uri="{FF2B5EF4-FFF2-40B4-BE49-F238E27FC236}">
                <a16:creationId xmlns:a16="http://schemas.microsoft.com/office/drawing/2014/main" id="{951A620E-8D99-FB46-A767-B7EC547C84AC}"/>
              </a:ext>
            </a:extLst>
          </p:cNvPr>
          <p:cNvSpPr>
            <a:spLocks noChangeArrowheads="1"/>
          </p:cNvSpPr>
          <p:nvPr/>
        </p:nvSpPr>
        <p:spPr bwMode="auto">
          <a:xfrm>
            <a:off x="0" y="6324600"/>
            <a:ext cx="9144000" cy="533400"/>
          </a:xfrm>
          <a:prstGeom prst="rect">
            <a:avLst/>
          </a:prstGeom>
          <a:solidFill>
            <a:srgbClr val="800080"/>
          </a:solid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defRPr/>
            </a:pPr>
            <a:r>
              <a:rPr lang="ja-JP" altLang="en-US" sz="3200">
                <a:solidFill>
                  <a:schemeClr val="bg1"/>
                </a:solidFill>
                <a:effectLst>
                  <a:outerShdw blurRad="38100" dist="38100" dir="2700000" algn="tl">
                    <a:srgbClr val="000000"/>
                  </a:outerShdw>
                </a:effectLst>
                <a:latin typeface="Times New Roman" panose="02020603050405020304" pitchFamily="18" charset="0"/>
              </a:rPr>
              <a:t>“</a:t>
            </a:r>
            <a:r>
              <a:rPr lang="en-US" altLang="ja-JP" sz="3200">
                <a:solidFill>
                  <a:schemeClr val="bg1"/>
                </a:solidFill>
                <a:effectLst>
                  <a:outerShdw blurRad="38100" dist="38100" dir="2700000" algn="tl">
                    <a:srgbClr val="000000"/>
                  </a:outerShdw>
                </a:effectLst>
                <a:latin typeface="Times New Roman" panose="02020603050405020304" pitchFamily="18" charset="0"/>
              </a:rPr>
              <a:t>And so all Israel will be saved</a:t>
            </a:r>
            <a:r>
              <a:rPr lang="ja-JP" altLang="en-US" sz="3200">
                <a:solidFill>
                  <a:schemeClr val="bg1"/>
                </a:solidFill>
                <a:effectLst>
                  <a:outerShdw blurRad="38100" dist="38100" dir="2700000" algn="tl">
                    <a:srgbClr val="000000"/>
                  </a:outerShdw>
                </a:effectLst>
                <a:latin typeface="Times New Roman" panose="02020603050405020304" pitchFamily="18" charset="0"/>
              </a:rPr>
              <a:t>”</a:t>
            </a:r>
            <a:r>
              <a:rPr lang="en-US" altLang="ja-JP" sz="3200">
                <a:solidFill>
                  <a:schemeClr val="bg1"/>
                </a:solidFill>
                <a:effectLst>
                  <a:outerShdw blurRad="38100" dist="38100" dir="2700000" algn="tl">
                    <a:srgbClr val="000000"/>
                  </a:outerShdw>
                </a:effectLst>
                <a:latin typeface="Times New Roman" panose="02020603050405020304" pitchFamily="18" charset="0"/>
              </a:rPr>
              <a:t> (Rom. 11:26a)</a:t>
            </a:r>
            <a:endParaRPr lang="en-US" altLang="en-US" sz="3200">
              <a:solidFill>
                <a:schemeClr val="bg1"/>
              </a:solidFill>
              <a:effectLst>
                <a:outerShdw blurRad="38100" dist="38100" dir="2700000" algn="tl">
                  <a:srgbClr val="000000"/>
                </a:outerShdw>
              </a:effectLst>
              <a:latin typeface="Times New Roman" panose="02020603050405020304" pitchFamily="18" charset="0"/>
            </a:endParaRPr>
          </a:p>
        </p:txBody>
      </p:sp>
      <p:sp>
        <p:nvSpPr>
          <p:cNvPr id="579592" name="Rectangle 8">
            <a:extLst>
              <a:ext uri="{FF2B5EF4-FFF2-40B4-BE49-F238E27FC236}">
                <a16:creationId xmlns:a16="http://schemas.microsoft.com/office/drawing/2014/main" id="{D4C2C5CA-4CF5-9348-B78F-6DBD1EB9391C}"/>
              </a:ext>
            </a:extLst>
          </p:cNvPr>
          <p:cNvSpPr>
            <a:spLocks noChangeArrowheads="1"/>
          </p:cNvSpPr>
          <p:nvPr/>
        </p:nvSpPr>
        <p:spPr bwMode="auto">
          <a:xfrm>
            <a:off x="5029200" y="3733800"/>
            <a:ext cx="411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ja-JP" altLang="en-US"/>
              <a:t>“</a:t>
            </a:r>
            <a:r>
              <a:rPr lang="en-US" altLang="ja-JP"/>
              <a:t>The deliverer will come from Zion; he will turn godlessness away from David</a:t>
            </a:r>
            <a:r>
              <a:rPr lang="ja-JP" altLang="en-US"/>
              <a:t>”</a:t>
            </a:r>
            <a:r>
              <a:rPr lang="en-US" altLang="ja-JP"/>
              <a:t> (Rom. 11:26b)</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E685CEAA-5CF9-E242-9ECA-E0FF6977BB95}"/>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Premillennial?</a:t>
            </a:r>
          </a:p>
        </p:txBody>
      </p:sp>
      <p:sp>
        <p:nvSpPr>
          <p:cNvPr id="524291" name="Rectangle 3">
            <a:extLst>
              <a:ext uri="{FF2B5EF4-FFF2-40B4-BE49-F238E27FC236}">
                <a16:creationId xmlns:a16="http://schemas.microsoft.com/office/drawing/2014/main" id="{99D928C4-AC05-0D42-AE41-27A0072B8F4F}"/>
              </a:ext>
            </a:extLst>
          </p:cNvPr>
          <p:cNvSpPr>
            <a:spLocks noGrp="1" noChangeArrowheads="1"/>
          </p:cNvSpPr>
          <p:nvPr>
            <p:ph type="body" idx="1"/>
          </p:nvPr>
        </p:nvSpPr>
        <p:spPr>
          <a:xfrm>
            <a:off x="323850" y="1196975"/>
            <a:ext cx="8667750" cy="2232025"/>
          </a:xfrm>
        </p:spPr>
        <p:txBody>
          <a:bodyPr/>
          <a:lstStyle/>
          <a:p>
            <a:pPr eaLnBrk="1" hangingPunct="1"/>
            <a:r>
              <a:rPr lang="en-US" altLang="en-US">
                <a:solidFill>
                  <a:schemeClr val="bg1"/>
                </a:solidFill>
              </a:rPr>
              <a:t>The best hermeneutic is a normal, literal, historical, and grammatical reading of a text</a:t>
            </a:r>
          </a:p>
          <a:p>
            <a:pPr eaLnBrk="1" hangingPunct="1"/>
            <a:r>
              <a:rPr lang="en-US" altLang="en-US">
                <a:solidFill>
                  <a:schemeClr val="bg1"/>
                </a:solidFill>
              </a:rPr>
              <a:t>Rev. 19 (Christ</a:t>
            </a:r>
            <a:r>
              <a:rPr lang="ja-JP" altLang="en-US">
                <a:solidFill>
                  <a:schemeClr val="bg1"/>
                </a:solidFill>
              </a:rPr>
              <a:t>’</a:t>
            </a:r>
            <a:r>
              <a:rPr lang="en-US" altLang="ja-JP">
                <a:solidFill>
                  <a:schemeClr val="bg1"/>
                </a:solidFill>
              </a:rPr>
              <a:t>s return) is </a:t>
            </a:r>
            <a:r>
              <a:rPr lang="en-US" altLang="ja-JP" i="1">
                <a:solidFill>
                  <a:schemeClr val="bg1"/>
                </a:solidFill>
              </a:rPr>
              <a:t>before</a:t>
            </a:r>
            <a:r>
              <a:rPr lang="en-US" altLang="ja-JP">
                <a:solidFill>
                  <a:schemeClr val="bg1"/>
                </a:solidFill>
              </a:rPr>
              <a:t> Rev. 20 (Christ</a:t>
            </a:r>
            <a:r>
              <a:rPr lang="ja-JP" altLang="en-US">
                <a:solidFill>
                  <a:schemeClr val="bg1"/>
                </a:solidFill>
              </a:rPr>
              <a:t>’</a:t>
            </a:r>
            <a:r>
              <a:rPr lang="en-US" altLang="ja-JP">
                <a:solidFill>
                  <a:schemeClr val="bg1"/>
                </a:solidFill>
              </a:rPr>
              <a:t>s rule)</a:t>
            </a:r>
            <a:endParaRPr lang="en-US" altLang="en-US">
              <a:solidFill>
                <a:schemeClr val="bg1"/>
              </a:solidFill>
            </a:endParaRPr>
          </a:p>
        </p:txBody>
      </p:sp>
      <p:sp>
        <p:nvSpPr>
          <p:cNvPr id="267268" name="Text Box 4">
            <a:extLst>
              <a:ext uri="{FF2B5EF4-FFF2-40B4-BE49-F238E27FC236}">
                <a16:creationId xmlns:a16="http://schemas.microsoft.com/office/drawing/2014/main" id="{7FA85BEA-137F-2448-8443-3FA92241F280}"/>
              </a:ext>
            </a:extLst>
          </p:cNvPr>
          <p:cNvSpPr txBox="1">
            <a:spLocks noChangeArrowheads="1"/>
          </p:cNvSpPr>
          <p:nvPr/>
        </p:nvSpPr>
        <p:spPr bwMode="auto">
          <a:xfrm>
            <a:off x="8332788"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124</a:t>
            </a:r>
            <a:endParaRPr lang="en-US" altLang="en-US" sz="2400" b="1">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4291">
                                            <p:txEl>
                                              <p:pRg st="0" end="0"/>
                                            </p:txEl>
                                          </p:spTgt>
                                        </p:tgtEl>
                                        <p:attrNameLst>
                                          <p:attrName>style.visibility</p:attrName>
                                        </p:attrNameLst>
                                      </p:cBhvr>
                                      <p:to>
                                        <p:strVal val="visible"/>
                                      </p:to>
                                    </p:set>
                                    <p:animEffect transition="in" filter="dissolve">
                                      <p:cBhvr>
                                        <p:cTn id="7" dur="500"/>
                                        <p:tgtEl>
                                          <p:spTgt spid="524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91">
                                            <p:txEl>
                                              <p:pRg st="1" end="1"/>
                                            </p:txEl>
                                          </p:spTgt>
                                        </p:tgtEl>
                                        <p:attrNameLst>
                                          <p:attrName>style.visibility</p:attrName>
                                        </p:attrNameLst>
                                      </p:cBhvr>
                                      <p:to>
                                        <p:strVal val="visible"/>
                                      </p:to>
                                    </p:set>
                                    <p:animEffect transition="in" filter="dissolve">
                                      <p:cBhvr>
                                        <p:cTn id="12" dur="500"/>
                                        <p:tgtEl>
                                          <p:spTgt spid="524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9314" name="Picture 2" descr="Pict1029">
            <a:extLst>
              <a:ext uri="{FF2B5EF4-FFF2-40B4-BE49-F238E27FC236}">
                <a16:creationId xmlns:a16="http://schemas.microsoft.com/office/drawing/2014/main" id="{520860B2-A094-2C4B-A767-CE1648EB8238}"/>
              </a:ext>
            </a:extLst>
          </p:cNvPr>
          <p:cNvPicPr>
            <a:picLocks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6675" y="512763"/>
            <a:ext cx="9077325" cy="6345237"/>
          </a:xfrm>
          <a:gradFill rotWithShape="1">
            <a:gsLst>
              <a:gs pos="0">
                <a:srgbClr val="C39CC3"/>
              </a:gs>
              <a:gs pos="50000">
                <a:srgbClr val="FFCCFF"/>
              </a:gs>
              <a:gs pos="100000">
                <a:srgbClr val="C39CC3"/>
              </a:gs>
            </a:gsLst>
            <a:lin ang="5400000" scaled="1"/>
          </a:gradFill>
        </p:spPr>
      </p:pic>
      <p:sp>
        <p:nvSpPr>
          <p:cNvPr id="526339" name="Oval 3">
            <a:extLst>
              <a:ext uri="{FF2B5EF4-FFF2-40B4-BE49-F238E27FC236}">
                <a16:creationId xmlns:a16="http://schemas.microsoft.com/office/drawing/2014/main" id="{2E72A955-0373-564A-8423-24AB67518E77}"/>
              </a:ext>
            </a:extLst>
          </p:cNvPr>
          <p:cNvSpPr>
            <a:spLocks noChangeArrowheads="1"/>
          </p:cNvSpPr>
          <p:nvPr/>
        </p:nvSpPr>
        <p:spPr bwMode="auto">
          <a:xfrm>
            <a:off x="7535863" y="1752600"/>
            <a:ext cx="76993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526340" name="Oval 4">
            <a:extLst>
              <a:ext uri="{FF2B5EF4-FFF2-40B4-BE49-F238E27FC236}">
                <a16:creationId xmlns:a16="http://schemas.microsoft.com/office/drawing/2014/main" id="{B39EB8D6-F00E-B341-9353-40410CED693E}"/>
              </a:ext>
            </a:extLst>
          </p:cNvPr>
          <p:cNvSpPr>
            <a:spLocks noChangeArrowheads="1"/>
          </p:cNvSpPr>
          <p:nvPr/>
        </p:nvSpPr>
        <p:spPr bwMode="auto">
          <a:xfrm>
            <a:off x="6781800" y="1752600"/>
            <a:ext cx="769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69317" name="Text Box 5">
            <a:extLst>
              <a:ext uri="{FF2B5EF4-FFF2-40B4-BE49-F238E27FC236}">
                <a16:creationId xmlns:a16="http://schemas.microsoft.com/office/drawing/2014/main" id="{F4F0C62D-E81B-134D-8E82-27D12ADC956E}"/>
              </a:ext>
            </a:extLst>
          </p:cNvPr>
          <p:cNvSpPr txBox="1">
            <a:spLocks noChangeArrowheads="1"/>
          </p:cNvSpPr>
          <p:nvPr/>
        </p:nvSpPr>
        <p:spPr bwMode="auto">
          <a:xfrm>
            <a:off x="8555038" y="4763"/>
            <a:ext cx="561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1"/>
                </a:solidFill>
                <a:latin typeface="Times New Roman" panose="02020603050405020304" pitchFamily="18" charset="0"/>
              </a:rPr>
              <a:t>333</a:t>
            </a:r>
          </a:p>
        </p:txBody>
      </p:sp>
      <p:sp>
        <p:nvSpPr>
          <p:cNvPr id="269318" name="Rectangle 6" descr="Purple mesh">
            <a:extLst>
              <a:ext uri="{FF2B5EF4-FFF2-40B4-BE49-F238E27FC236}">
                <a16:creationId xmlns:a16="http://schemas.microsoft.com/office/drawing/2014/main" id="{E7F0E490-ECF7-6348-999E-0747E6CAFB29}"/>
              </a:ext>
            </a:extLst>
          </p:cNvPr>
          <p:cNvSpPr>
            <a:spLocks noGrp="1" noChangeArrowheads="1"/>
          </p:cNvSpPr>
          <p:nvPr>
            <p:ph type="title"/>
          </p:nvPr>
        </p:nvSpPr>
        <p:spPr>
          <a:xfrm>
            <a:off x="457200" y="228600"/>
            <a:ext cx="8107363" cy="1076325"/>
          </a:xfrm>
          <a:blipFill dpi="0" rotWithShape="0">
            <a:blip r:embed="rId3"/>
            <a:srcRect/>
            <a:tile tx="0" ty="0" sx="100000" sy="100000" flip="none" algn="tl"/>
          </a:blipFill>
          <a:ln w="28575" cap="flat">
            <a:solidFill>
              <a:schemeClr val="bg1"/>
            </a:solidFill>
            <a:miter lim="800000"/>
            <a:headEnd/>
            <a:tailEnd/>
          </a:ln>
        </p:spPr>
        <p:txBody>
          <a:bodyPr wrap="none" lIns="90000" tIns="46800" rIns="90000" bIns="46800" anchor="t">
            <a:spAutoFit/>
          </a:bodyPr>
          <a:lstStyle/>
          <a:p>
            <a:pPr algn="l" eaLnBrk="1" hangingPunct="1"/>
            <a:r>
              <a:rPr lang="en-US" altLang="en-US" sz="5400">
                <a:solidFill>
                  <a:schemeClr val="bg1"/>
                </a:solidFill>
                <a:latin typeface="Comic Sans MS" panose="030F0902030302020204" pitchFamily="66" charset="0"/>
              </a:rPr>
              <a:t>Chronology of 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26340"/>
                                        </p:tgtEl>
                                        <p:attrNameLst>
                                          <p:attrName>style.visibility</p:attrName>
                                        </p:attrNameLst>
                                      </p:cBhvr>
                                      <p:to>
                                        <p:strVal val="visible"/>
                                      </p:to>
                                    </p:set>
                                    <p:anim calcmode="lin" valueType="num">
                                      <p:cBhvr>
                                        <p:cTn id="7" dur="1000" fill="hold"/>
                                        <p:tgtEl>
                                          <p:spTgt spid="526340"/>
                                        </p:tgtEl>
                                        <p:attrNameLst>
                                          <p:attrName>ppt_w</p:attrName>
                                        </p:attrNameLst>
                                      </p:cBhvr>
                                      <p:tavLst>
                                        <p:tav tm="0">
                                          <p:val>
                                            <p:strVal val="#ppt_w*0.70"/>
                                          </p:val>
                                        </p:tav>
                                        <p:tav tm="100000">
                                          <p:val>
                                            <p:strVal val="#ppt_w"/>
                                          </p:val>
                                        </p:tav>
                                      </p:tavLst>
                                    </p:anim>
                                    <p:anim calcmode="lin" valueType="num">
                                      <p:cBhvr>
                                        <p:cTn id="8" dur="1000" fill="hold"/>
                                        <p:tgtEl>
                                          <p:spTgt spid="526340"/>
                                        </p:tgtEl>
                                        <p:attrNameLst>
                                          <p:attrName>ppt_h</p:attrName>
                                        </p:attrNameLst>
                                      </p:cBhvr>
                                      <p:tavLst>
                                        <p:tav tm="0">
                                          <p:val>
                                            <p:strVal val="#ppt_h"/>
                                          </p:val>
                                        </p:tav>
                                        <p:tav tm="100000">
                                          <p:val>
                                            <p:strVal val="#ppt_h"/>
                                          </p:val>
                                        </p:tav>
                                      </p:tavLst>
                                    </p:anim>
                                    <p:animEffect transition="in" filter="fade">
                                      <p:cBhvr>
                                        <p:cTn id="9" dur="1000"/>
                                        <p:tgtEl>
                                          <p:spTgt spid="5263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26339"/>
                                        </p:tgtEl>
                                        <p:attrNameLst>
                                          <p:attrName>style.visibility</p:attrName>
                                        </p:attrNameLst>
                                      </p:cBhvr>
                                      <p:to>
                                        <p:strVal val="visible"/>
                                      </p:to>
                                    </p:set>
                                    <p:anim calcmode="lin" valueType="num">
                                      <p:cBhvr>
                                        <p:cTn id="14" dur="1000" fill="hold"/>
                                        <p:tgtEl>
                                          <p:spTgt spid="526339"/>
                                        </p:tgtEl>
                                        <p:attrNameLst>
                                          <p:attrName>ppt_w</p:attrName>
                                        </p:attrNameLst>
                                      </p:cBhvr>
                                      <p:tavLst>
                                        <p:tav tm="0">
                                          <p:val>
                                            <p:strVal val="#ppt_w*0.70"/>
                                          </p:val>
                                        </p:tav>
                                        <p:tav tm="100000">
                                          <p:val>
                                            <p:strVal val="#ppt_w"/>
                                          </p:val>
                                        </p:tav>
                                      </p:tavLst>
                                    </p:anim>
                                    <p:anim calcmode="lin" valueType="num">
                                      <p:cBhvr>
                                        <p:cTn id="15" dur="1000" fill="hold"/>
                                        <p:tgtEl>
                                          <p:spTgt spid="526339"/>
                                        </p:tgtEl>
                                        <p:attrNameLst>
                                          <p:attrName>ppt_h</p:attrName>
                                        </p:attrNameLst>
                                      </p:cBhvr>
                                      <p:tavLst>
                                        <p:tav tm="0">
                                          <p:val>
                                            <p:strVal val="#ppt_h"/>
                                          </p:val>
                                        </p:tav>
                                        <p:tav tm="100000">
                                          <p:val>
                                            <p:strVal val="#ppt_h"/>
                                          </p:val>
                                        </p:tav>
                                      </p:tavLst>
                                    </p:anim>
                                    <p:animEffect transition="in" filter="fade">
                                      <p:cBhvr>
                                        <p:cTn id="16" dur="1000"/>
                                        <p:tgtEl>
                                          <p:spTgt spid="526339"/>
                                        </p:tgtEl>
                                      </p:cBhvr>
                                    </p:animEffect>
                                  </p:childTnLst>
                                </p:cTn>
                              </p:par>
                              <p:par>
                                <p:cTn id="17" presetID="2" presetClass="exit" presetSubtype="4" fill="hold" grpId="1" nodeType="withEffect">
                                  <p:stCondLst>
                                    <p:cond delay="0"/>
                                  </p:stCondLst>
                                  <p:childTnLst>
                                    <p:anim calcmode="lin" valueType="num">
                                      <p:cBhvr additive="base">
                                        <p:cTn id="18" dur="500"/>
                                        <p:tgtEl>
                                          <p:spTgt spid="526339"/>
                                        </p:tgtEl>
                                        <p:attrNameLst>
                                          <p:attrName>ppt_x</p:attrName>
                                        </p:attrNameLst>
                                      </p:cBhvr>
                                      <p:tavLst>
                                        <p:tav tm="0">
                                          <p:val>
                                            <p:strVal val="ppt_x"/>
                                          </p:val>
                                        </p:tav>
                                        <p:tav tm="100000">
                                          <p:val>
                                            <p:strVal val="ppt_x"/>
                                          </p:val>
                                        </p:tav>
                                      </p:tavLst>
                                    </p:anim>
                                    <p:anim calcmode="lin" valueType="num">
                                      <p:cBhvr additive="base">
                                        <p:cTn id="19" dur="500"/>
                                        <p:tgtEl>
                                          <p:spTgt spid="526339"/>
                                        </p:tgtEl>
                                        <p:attrNameLst>
                                          <p:attrName>ppt_y</p:attrName>
                                        </p:attrNameLst>
                                      </p:cBhvr>
                                      <p:tavLst>
                                        <p:tav tm="0">
                                          <p:val>
                                            <p:strVal val="ppt_y"/>
                                          </p:val>
                                        </p:tav>
                                        <p:tav tm="100000">
                                          <p:val>
                                            <p:strVal val="1+ppt_h/2"/>
                                          </p:val>
                                        </p:tav>
                                      </p:tavLst>
                                    </p:anim>
                                    <p:set>
                                      <p:cBhvr>
                                        <p:cTn id="20" dur="1" fill="hold">
                                          <p:stCondLst>
                                            <p:cond delay="499"/>
                                          </p:stCondLst>
                                        </p:cTn>
                                        <p:tgtEl>
                                          <p:spTgt spid="526339"/>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526340"/>
                                        </p:tgtEl>
                                        <p:attrNameLst>
                                          <p:attrName>ppt_x</p:attrName>
                                        </p:attrNameLst>
                                      </p:cBhvr>
                                      <p:tavLst>
                                        <p:tav tm="0">
                                          <p:val>
                                            <p:strVal val="ppt_x"/>
                                          </p:val>
                                        </p:tav>
                                        <p:tav tm="100000">
                                          <p:val>
                                            <p:strVal val="ppt_x"/>
                                          </p:val>
                                        </p:tav>
                                      </p:tavLst>
                                    </p:anim>
                                    <p:anim calcmode="lin" valueType="num">
                                      <p:cBhvr additive="base">
                                        <p:cTn id="23" dur="500"/>
                                        <p:tgtEl>
                                          <p:spTgt spid="526340"/>
                                        </p:tgtEl>
                                        <p:attrNameLst>
                                          <p:attrName>ppt_y</p:attrName>
                                        </p:attrNameLst>
                                      </p:cBhvr>
                                      <p:tavLst>
                                        <p:tav tm="0">
                                          <p:val>
                                            <p:strVal val="ppt_y"/>
                                          </p:val>
                                        </p:tav>
                                        <p:tav tm="100000">
                                          <p:val>
                                            <p:strVal val="1+ppt_h/2"/>
                                          </p:val>
                                        </p:tav>
                                      </p:tavLst>
                                    </p:anim>
                                    <p:set>
                                      <p:cBhvr>
                                        <p:cTn id="24" dur="1" fill="hold">
                                          <p:stCondLst>
                                            <p:cond delay="499"/>
                                          </p:stCondLst>
                                        </p:cTn>
                                        <p:tgtEl>
                                          <p:spTgt spid="5263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9" grpId="0" animBg="1"/>
      <p:bldP spid="526339" grpId="1" animBg="1"/>
      <p:bldP spid="526340" grpId="0" animBg="1"/>
      <p:bldP spid="52634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extLst>
              <a:ext uri="{FF2B5EF4-FFF2-40B4-BE49-F238E27FC236}">
                <a16:creationId xmlns:a16="http://schemas.microsoft.com/office/drawing/2014/main" id="{73838ADD-69F3-2648-89C9-028E85ADF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B7B84029-B769-DD48-8037-52D9BA102A03}"/>
              </a:ext>
            </a:extLst>
          </p:cNvPr>
          <p:cNvSpPr>
            <a:spLocks noGrp="1" noChangeArrowheads="1"/>
          </p:cNvSpPr>
          <p:nvPr>
            <p:ph type="title" idx="4294967295"/>
          </p:nvPr>
        </p:nvSpPr>
        <p:spPr bwMode="auto">
          <a:xfrm>
            <a:off x="3581400" y="685800"/>
            <a:ext cx="5562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ltLang="en-US">
                <a:ea typeface="ＭＳ Ｐゴシック" panose="020B0600070205080204" pitchFamily="34" charset="-128"/>
              </a:rPr>
              <a:t>Biên giới Vùng Đất Hứa dành cho Abraham</a:t>
            </a:r>
          </a:p>
        </p:txBody>
      </p:sp>
      <p:pic>
        <p:nvPicPr>
          <p:cNvPr id="163843" name="Picture 4" descr="AncientEgyptianFamily">
            <a:hlinkClick r:id="rId4"/>
            <a:extLst>
              <a:ext uri="{FF2B5EF4-FFF2-40B4-BE49-F238E27FC236}">
                <a16:creationId xmlns:a16="http://schemas.microsoft.com/office/drawing/2014/main" id="{4FDBADE8-4F17-B44B-A2BE-4BD05BAA0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5">
            <a:extLst>
              <a:ext uri="{FF2B5EF4-FFF2-40B4-BE49-F238E27FC236}">
                <a16:creationId xmlns:a16="http://schemas.microsoft.com/office/drawing/2014/main" id="{A7F6D458-8D4F-D948-AEC0-7805EEE41388}"/>
              </a:ext>
            </a:extLst>
          </p:cNvPr>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0" name="Line 6">
            <a:extLst>
              <a:ext uri="{FF2B5EF4-FFF2-40B4-BE49-F238E27FC236}">
                <a16:creationId xmlns:a16="http://schemas.microsoft.com/office/drawing/2014/main" id="{CD9E594C-E8E5-A24D-AFC6-AC1AE940C785}"/>
              </a:ext>
            </a:extLst>
          </p:cNvPr>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1" name="AutoShape 7">
            <a:extLst>
              <a:ext uri="{FF2B5EF4-FFF2-40B4-BE49-F238E27FC236}">
                <a16:creationId xmlns:a16="http://schemas.microsoft.com/office/drawing/2014/main" id="{AB53A535-384E-AC4B-B00B-1277A57B3F84}"/>
              </a:ext>
            </a:extLst>
          </p:cNvPr>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63847" name="Text Box 8">
            <a:extLst>
              <a:ext uri="{FF2B5EF4-FFF2-40B4-BE49-F238E27FC236}">
                <a16:creationId xmlns:a16="http://schemas.microsoft.com/office/drawing/2014/main" id="{86A53472-EA2A-804C-89B4-6E764F07960B}"/>
              </a:ext>
            </a:extLst>
          </p:cNvPr>
          <p:cNvSpPr txBox="1">
            <a:spLocks noChangeArrowheads="1"/>
          </p:cNvSpPr>
          <p:nvPr/>
        </p:nvSpPr>
        <p:spPr bwMode="auto">
          <a:xfrm>
            <a:off x="3124200" y="3127375"/>
            <a:ext cx="6019800" cy="2492375"/>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latin typeface="Tahoma" panose="020B0604030504040204" pitchFamily="34" charset="0"/>
              </a:rPr>
              <a:t>Sáng 15:18 </a:t>
            </a:r>
          </a:p>
          <a:p>
            <a:r>
              <a:rPr lang="ja-JP" altLang="en-US" sz="2800"/>
              <a:t>“</a:t>
            </a:r>
            <a:r>
              <a:rPr lang="vi-VN" altLang="ja-JP"/>
              <a:t>Ngày đó, Đức Giê-hô-va lập giao ước cùng Áp-ram, mà phán rằng: Ta cho dòng dõi ngươi xứ nầy, từ sông Ê-díp-tô </a:t>
            </a:r>
            <a:r>
              <a:rPr lang="vi-VN" altLang="ja-JP" baseline="30000"/>
              <a:t>[†]</a:t>
            </a:r>
            <a:r>
              <a:rPr lang="vi-VN" altLang="ja-JP"/>
              <a:t> Sông này là sông </a:t>
            </a:r>
            <a:r>
              <a:rPr lang="vi-VN" altLang="en-US"/>
              <a:t>“</a:t>
            </a:r>
            <a:r>
              <a:rPr lang="vi-VN" altLang="ja-JP"/>
              <a:t>Nil</a:t>
            </a:r>
            <a:r>
              <a:rPr lang="vi-VN" altLang="en-US"/>
              <a:t>”</a:t>
            </a:r>
            <a:r>
              <a:rPr lang="vi-VN" altLang="ja-JP"/>
              <a:t> ở tại xứ Ê-díp-tô cho đến sông lớn kia, tức sông Ơ-phơ-rát</a:t>
            </a:r>
            <a:r>
              <a:rPr lang="ja-JP" altLang="en-US" sz="2800">
                <a:latin typeface="Tahoma" panose="020B0604030504040204" pitchFamily="34" charset="0"/>
              </a:rPr>
              <a:t>”</a:t>
            </a:r>
            <a:r>
              <a:rPr lang="en-US" altLang="ja-JP" sz="2800">
                <a:latin typeface="Tahoma" panose="020B0604030504040204" pitchFamily="34" charset="0"/>
              </a:rPr>
              <a:t> </a:t>
            </a:r>
            <a:endParaRPr lang="en-US" altLang="en-US" sz="2800">
              <a:latin typeface="Tahoma" panose="020B0604030504040204" pitchFamily="34" charset="0"/>
            </a:endParaRPr>
          </a:p>
        </p:txBody>
      </p:sp>
      <p:sp>
        <p:nvSpPr>
          <p:cNvPr id="26633" name="Text Box 9">
            <a:extLst>
              <a:ext uri="{FF2B5EF4-FFF2-40B4-BE49-F238E27FC236}">
                <a16:creationId xmlns:a16="http://schemas.microsoft.com/office/drawing/2014/main" id="{E12EA85F-AD87-714D-ACC6-7D002BD1BC52}"/>
              </a:ext>
            </a:extLst>
          </p:cNvPr>
          <p:cNvSpPr txBox="1">
            <a:spLocks noChangeArrowheads="1"/>
          </p:cNvSpPr>
          <p:nvPr/>
        </p:nvSpPr>
        <p:spPr bwMode="auto">
          <a:xfrm>
            <a:off x="8150225" y="76200"/>
            <a:ext cx="990600" cy="519113"/>
          </a:xfrm>
          <a:prstGeom prst="rect">
            <a:avLst/>
          </a:prstGeom>
          <a:solidFill>
            <a:schemeClr val="accent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000000"/>
                  </a:outerShdw>
                </a:effectLst>
                <a:latin typeface="Times New Roman" panose="02020603050405020304" pitchFamily="18" charset="0"/>
              </a:rPr>
              <a:t>115</a:t>
            </a:r>
            <a:endParaRPr lang="en-US" altLang="en-US" sz="2800">
              <a:effectLst>
                <a:outerShdw blurRad="38100" dist="38100" dir="2700000" algn="tl">
                  <a:srgbClr val="000000"/>
                </a:outerShdw>
              </a:effectLst>
              <a:latin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1000" fill="hold"/>
                                        <p:tgtEl>
                                          <p:spTgt spid="26629"/>
                                        </p:tgtEl>
                                        <p:attrNameLst>
                                          <p:attrName>ppt_w</p:attrName>
                                        </p:attrNameLst>
                                      </p:cBhvr>
                                      <p:tavLst>
                                        <p:tav tm="0">
                                          <p:val>
                                            <p:fltVal val="0"/>
                                          </p:val>
                                        </p:tav>
                                        <p:tav tm="100000">
                                          <p:val>
                                            <p:strVal val="#ppt_w"/>
                                          </p:val>
                                        </p:tav>
                                      </p:tavLst>
                                    </p:anim>
                                    <p:anim calcmode="lin" valueType="num">
                                      <p:cBhvr>
                                        <p:cTn id="8" dur="1000" fill="hold"/>
                                        <p:tgtEl>
                                          <p:spTgt spid="26629"/>
                                        </p:tgtEl>
                                        <p:attrNameLst>
                                          <p:attrName>ppt_h</p:attrName>
                                        </p:attrNameLst>
                                      </p:cBhvr>
                                      <p:tavLst>
                                        <p:tav tm="0">
                                          <p:val>
                                            <p:fltVal val="0"/>
                                          </p:val>
                                        </p:tav>
                                        <p:tav tm="100000">
                                          <p:val>
                                            <p:strVal val="#ppt_h"/>
                                          </p:val>
                                        </p:tav>
                                      </p:tavLst>
                                    </p:anim>
                                    <p:anim calcmode="lin" valueType="num">
                                      <p:cBhvr>
                                        <p:cTn id="9" dur="1000" fill="hold"/>
                                        <p:tgtEl>
                                          <p:spTgt spid="266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6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6630"/>
                                        </p:tgtEl>
                                        <p:attrNameLst>
                                          <p:attrName>style.visibility</p:attrName>
                                        </p:attrNameLst>
                                      </p:cBhvr>
                                      <p:to>
                                        <p:strVal val="visible"/>
                                      </p:to>
                                    </p:set>
                                    <p:anim calcmode="lin" valueType="num">
                                      <p:cBhvr>
                                        <p:cTn id="15" dur="1000" fill="hold"/>
                                        <p:tgtEl>
                                          <p:spTgt spid="26630"/>
                                        </p:tgtEl>
                                        <p:attrNameLst>
                                          <p:attrName>ppt_w</p:attrName>
                                        </p:attrNameLst>
                                      </p:cBhvr>
                                      <p:tavLst>
                                        <p:tav tm="0">
                                          <p:val>
                                            <p:fltVal val="0"/>
                                          </p:val>
                                        </p:tav>
                                        <p:tav tm="100000">
                                          <p:val>
                                            <p:strVal val="#ppt_w"/>
                                          </p:val>
                                        </p:tav>
                                      </p:tavLst>
                                    </p:anim>
                                    <p:anim calcmode="lin" valueType="num">
                                      <p:cBhvr>
                                        <p:cTn id="16" dur="1000" fill="hold"/>
                                        <p:tgtEl>
                                          <p:spTgt spid="26630"/>
                                        </p:tgtEl>
                                        <p:attrNameLst>
                                          <p:attrName>ppt_h</p:attrName>
                                        </p:attrNameLst>
                                      </p:cBhvr>
                                      <p:tavLst>
                                        <p:tav tm="0">
                                          <p:val>
                                            <p:fltVal val="0"/>
                                          </p:val>
                                        </p:tav>
                                        <p:tav tm="100000">
                                          <p:val>
                                            <p:strVal val="#ppt_h"/>
                                          </p:val>
                                        </p:tav>
                                      </p:tavLst>
                                    </p:anim>
                                    <p:anim calcmode="lin" valueType="num">
                                      <p:cBhvr>
                                        <p:cTn id="17" dur="1000" fill="hold"/>
                                        <p:tgtEl>
                                          <p:spTgt spid="2663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6631"/>
                                        </p:tgtEl>
                                        <p:attrNameLst>
                                          <p:attrName>style.visibility</p:attrName>
                                        </p:attrNameLst>
                                      </p:cBhvr>
                                      <p:to>
                                        <p:strVal val="visible"/>
                                      </p:to>
                                    </p:set>
                                    <p:anim calcmode="lin" valueType="num">
                                      <p:cBhvr>
                                        <p:cTn id="23" dur="1000" fill="hold"/>
                                        <p:tgtEl>
                                          <p:spTgt spid="26631"/>
                                        </p:tgtEl>
                                        <p:attrNameLst>
                                          <p:attrName>ppt_w</p:attrName>
                                        </p:attrNameLst>
                                      </p:cBhvr>
                                      <p:tavLst>
                                        <p:tav tm="0">
                                          <p:val>
                                            <p:fltVal val="0"/>
                                          </p:val>
                                        </p:tav>
                                        <p:tav tm="100000">
                                          <p:val>
                                            <p:strVal val="#ppt_w"/>
                                          </p:val>
                                        </p:tav>
                                      </p:tavLst>
                                    </p:anim>
                                    <p:anim calcmode="lin" valueType="num">
                                      <p:cBhvr>
                                        <p:cTn id="24" dur="1000" fill="hold"/>
                                        <p:tgtEl>
                                          <p:spTgt spid="26631"/>
                                        </p:tgtEl>
                                        <p:attrNameLst>
                                          <p:attrName>ppt_h</p:attrName>
                                        </p:attrNameLst>
                                      </p:cBhvr>
                                      <p:tavLst>
                                        <p:tav tm="0">
                                          <p:val>
                                            <p:fltVal val="0"/>
                                          </p:val>
                                        </p:tav>
                                        <p:tav tm="100000">
                                          <p:val>
                                            <p:strVal val="#ppt_h"/>
                                          </p:val>
                                        </p:tav>
                                      </p:tavLst>
                                    </p:anim>
                                    <p:anim calcmode="lin" valueType="num">
                                      <p:cBhvr>
                                        <p:cTn id="25" dur="1000" fill="hold"/>
                                        <p:tgtEl>
                                          <p:spTgt spid="2663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66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1F72FE0E-87A9-924B-B8AD-6D62DF3C0025}"/>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Premillennial?</a:t>
            </a:r>
          </a:p>
        </p:txBody>
      </p:sp>
      <p:sp>
        <p:nvSpPr>
          <p:cNvPr id="271363" name="Text Box 4">
            <a:extLst>
              <a:ext uri="{FF2B5EF4-FFF2-40B4-BE49-F238E27FC236}">
                <a16:creationId xmlns:a16="http://schemas.microsoft.com/office/drawing/2014/main" id="{384E3660-67F1-3E46-84C3-FA6E19C1CDD9}"/>
              </a:ext>
            </a:extLst>
          </p:cNvPr>
          <p:cNvSpPr txBox="1">
            <a:spLocks noChangeArrowheads="1"/>
          </p:cNvSpPr>
          <p:nvPr/>
        </p:nvSpPr>
        <p:spPr bwMode="auto">
          <a:xfrm>
            <a:off x="8332788"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124</a:t>
            </a:r>
            <a:endParaRPr lang="en-US" altLang="en-US" sz="2400" b="1">
              <a:latin typeface="Comic Sans MS" panose="030F0902030302020204" pitchFamily="66" charset="0"/>
            </a:endParaRPr>
          </a:p>
        </p:txBody>
      </p:sp>
      <p:sp>
        <p:nvSpPr>
          <p:cNvPr id="528389" name="Rectangle 5">
            <a:extLst>
              <a:ext uri="{FF2B5EF4-FFF2-40B4-BE49-F238E27FC236}">
                <a16:creationId xmlns:a16="http://schemas.microsoft.com/office/drawing/2014/main" id="{9522A8EC-E35A-074D-BACC-1205A15EEDE6}"/>
              </a:ext>
            </a:extLst>
          </p:cNvPr>
          <p:cNvSpPr>
            <a:spLocks noChangeArrowheads="1"/>
          </p:cNvSpPr>
          <p:nvPr/>
        </p:nvSpPr>
        <p:spPr bwMode="auto">
          <a:xfrm>
            <a:off x="381000" y="1425575"/>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a:solidFill>
                  <a:schemeClr val="bg1"/>
                </a:solidFill>
              </a:rPr>
              <a:t>The best hermeneutic is a normal, literal, historical, and grammatical reading of a text</a:t>
            </a:r>
          </a:p>
          <a:p>
            <a:pPr eaLnBrk="1" hangingPunct="1">
              <a:lnSpc>
                <a:spcPct val="90000"/>
              </a:lnSpc>
            </a:pPr>
            <a:r>
              <a:rPr lang="en-US" altLang="en-US">
                <a:solidFill>
                  <a:schemeClr val="bg1"/>
                </a:solidFill>
              </a:rPr>
              <a:t>Rev. 19 (Christ</a:t>
            </a:r>
            <a:r>
              <a:rPr lang="ja-JP" altLang="en-US">
                <a:solidFill>
                  <a:schemeClr val="bg1"/>
                </a:solidFill>
              </a:rPr>
              <a:t>’</a:t>
            </a:r>
            <a:r>
              <a:rPr lang="en-US" altLang="ja-JP">
                <a:solidFill>
                  <a:schemeClr val="bg1"/>
                </a:solidFill>
              </a:rPr>
              <a:t>s return) is </a:t>
            </a:r>
            <a:r>
              <a:rPr lang="en-US" altLang="ja-JP" i="1">
                <a:solidFill>
                  <a:schemeClr val="bg1"/>
                </a:solidFill>
              </a:rPr>
              <a:t>before</a:t>
            </a:r>
            <a:r>
              <a:rPr lang="en-US" altLang="ja-JP">
                <a:solidFill>
                  <a:schemeClr val="bg1"/>
                </a:solidFill>
              </a:rPr>
              <a:t> Rev. 20 (Christ</a:t>
            </a:r>
            <a:r>
              <a:rPr lang="ja-JP" altLang="en-US">
                <a:solidFill>
                  <a:schemeClr val="bg1"/>
                </a:solidFill>
              </a:rPr>
              <a:t>’</a:t>
            </a:r>
            <a:r>
              <a:rPr lang="en-US" altLang="ja-JP">
                <a:solidFill>
                  <a:schemeClr val="bg1"/>
                </a:solidFill>
              </a:rPr>
              <a:t>s rule)</a:t>
            </a:r>
          </a:p>
          <a:p>
            <a:pPr eaLnBrk="1" hangingPunct="1">
              <a:lnSpc>
                <a:spcPct val="90000"/>
              </a:lnSpc>
            </a:pPr>
            <a:r>
              <a:rPr lang="en-US" altLang="en-US">
                <a:solidFill>
                  <a:srgbClr val="FFFF00"/>
                </a:solidFill>
              </a:rPr>
              <a:t>Natural way to see the 1000 years (20:1-6)</a:t>
            </a:r>
          </a:p>
          <a:p>
            <a:pPr eaLnBrk="1" hangingPunct="1">
              <a:lnSpc>
                <a:spcPct val="90000"/>
              </a:lnSpc>
            </a:pPr>
            <a:r>
              <a:rPr lang="en-US" altLang="en-US">
                <a:solidFill>
                  <a:srgbClr val="FFFF00"/>
                </a:solidFill>
              </a:rPr>
              <a:t>OT prophets saw a future period which is neither the present age nor heaven</a:t>
            </a:r>
          </a:p>
          <a:p>
            <a:pPr lvl="1" eaLnBrk="1" hangingPunct="1">
              <a:lnSpc>
                <a:spcPct val="90000"/>
              </a:lnSpc>
            </a:pPr>
            <a:r>
              <a:rPr lang="en-US" altLang="en-US">
                <a:solidFill>
                  <a:srgbClr val="FFFF00"/>
                </a:solidFill>
              </a:rPr>
              <a:t>Animal kingdom tamed (Isa. 11:6-9)</a:t>
            </a: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9">
                                            <p:txEl>
                                              <p:pRg st="2" end="2"/>
                                            </p:txEl>
                                          </p:spTgt>
                                        </p:tgtEl>
                                        <p:attrNameLst>
                                          <p:attrName>style.visibility</p:attrName>
                                        </p:attrNameLst>
                                      </p:cBhvr>
                                      <p:to>
                                        <p:strVal val="visible"/>
                                      </p:to>
                                    </p:set>
                                    <p:animEffect transition="in" filter="dissolve">
                                      <p:cBhvr>
                                        <p:cTn id="7" dur="500"/>
                                        <p:tgtEl>
                                          <p:spTgt spid="52838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9">
                                            <p:txEl>
                                              <p:pRg st="3" end="3"/>
                                            </p:txEl>
                                          </p:spTgt>
                                        </p:tgtEl>
                                        <p:attrNameLst>
                                          <p:attrName>style.visibility</p:attrName>
                                        </p:attrNameLst>
                                      </p:cBhvr>
                                      <p:to>
                                        <p:strVal val="visible"/>
                                      </p:to>
                                    </p:set>
                                    <p:animEffect transition="in" filter="dissolve">
                                      <p:cBhvr>
                                        <p:cTn id="12" dur="500"/>
                                        <p:tgtEl>
                                          <p:spTgt spid="52838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8389">
                                            <p:txEl>
                                              <p:pRg st="4" end="4"/>
                                            </p:txEl>
                                          </p:spTgt>
                                        </p:tgtEl>
                                        <p:attrNameLst>
                                          <p:attrName>style.visibility</p:attrName>
                                        </p:attrNameLst>
                                      </p:cBhvr>
                                      <p:to>
                                        <p:strVal val="visible"/>
                                      </p:to>
                                    </p:set>
                                    <p:animEffect transition="in" filter="dissolve">
                                      <p:cBhvr>
                                        <p:cTn id="17" dur="500"/>
                                        <p:tgtEl>
                                          <p:spTgt spid="528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a:extLst>
              <a:ext uri="{FF2B5EF4-FFF2-40B4-BE49-F238E27FC236}">
                <a16:creationId xmlns:a16="http://schemas.microsoft.com/office/drawing/2014/main" id="{6C2BEEF9-69F4-B244-9D51-F3A749173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5" name="Rectangle 3">
            <a:extLst>
              <a:ext uri="{FF2B5EF4-FFF2-40B4-BE49-F238E27FC236}">
                <a16:creationId xmlns:a16="http://schemas.microsoft.com/office/drawing/2014/main" id="{BEF2A48E-7F10-F640-8E31-0F90FC40A80A}"/>
              </a:ext>
            </a:extLst>
          </p:cNvPr>
          <p:cNvSpPr>
            <a:spLocks noGrp="1" noChangeArrowheads="1"/>
          </p:cNvSpPr>
          <p:nvPr>
            <p:ph type="title"/>
          </p:nvPr>
        </p:nvSpPr>
        <p:spPr>
          <a:xfrm>
            <a:off x="152400" y="381000"/>
            <a:ext cx="4648200" cy="838200"/>
          </a:xfrm>
          <a:effectLst>
            <a:outerShdw blurRad="63500" dist="35921" dir="2700000" algn="ctr" rotWithShape="0">
              <a:srgbClr val="000000"/>
            </a:outerShdw>
          </a:effectLst>
        </p:spPr>
        <p:txBody>
          <a:bodyPr/>
          <a:lstStyle/>
          <a:p>
            <a:pPr eaLnBrk="1" hangingPunct="1">
              <a:defRPr/>
            </a:pPr>
            <a:r>
              <a:rPr lang="en-US" dirty="0">
                <a:solidFill>
                  <a:schemeClr val="bg1"/>
                </a:solidFill>
                <a:cs typeface="+mj-cs"/>
              </a:rPr>
              <a:t>Ê-</a:t>
            </a:r>
            <a:r>
              <a:rPr lang="en-US" dirty="0" err="1">
                <a:solidFill>
                  <a:schemeClr val="bg1"/>
                </a:solidFill>
                <a:cs typeface="+mj-cs"/>
              </a:rPr>
              <a:t>sai</a:t>
            </a:r>
            <a:r>
              <a:rPr lang="en-US" dirty="0">
                <a:solidFill>
                  <a:schemeClr val="bg1"/>
                </a:solidFill>
                <a:cs typeface="+mj-cs"/>
              </a:rPr>
              <a:t> 11:6-9</a:t>
            </a:r>
          </a:p>
        </p:txBody>
      </p:sp>
      <p:sp>
        <p:nvSpPr>
          <p:cNvPr id="530437" name="Rectangle 5">
            <a:extLst>
              <a:ext uri="{FF2B5EF4-FFF2-40B4-BE49-F238E27FC236}">
                <a16:creationId xmlns:a16="http://schemas.microsoft.com/office/drawing/2014/main" id="{25D0758B-2011-9D4A-A5A6-B453C0A0AD1F}"/>
              </a:ext>
            </a:extLst>
          </p:cNvPr>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buFontTx/>
              <a:buNone/>
            </a:pPr>
            <a:r>
              <a:rPr lang="vi-VN" altLang="en-US" sz="2400">
                <a:solidFill>
                  <a:srgbClr val="F2F2F2"/>
                </a:solidFill>
              </a:rPr>
              <a:t>Bấy giờ muông sói sẽ ở với chiên con, beo nằm với dê con; bò con, sư tử con với bò nuôi mập cùng chung một chỗ, một đứa con trẻ sẽ dắt chúng nó đi. </a:t>
            </a:r>
            <a:r>
              <a:rPr lang="vi-VN" altLang="en-US" sz="2400" baseline="30000">
                <a:solidFill>
                  <a:srgbClr val="F2F2F2"/>
                </a:solidFill>
              </a:rPr>
              <a:t>7 </a:t>
            </a:r>
            <a:r>
              <a:rPr lang="vi-VN" altLang="en-US" sz="2400">
                <a:solidFill>
                  <a:srgbClr val="F2F2F2"/>
                </a:solidFill>
              </a:rPr>
              <a:t>Bò cái sẽ ăn với gấu; các con nhỏ chúng nó nằm chung, sư tử ăn cỏ khô như bò.</a:t>
            </a:r>
            <a:br>
              <a:rPr lang="vi-VN" altLang="en-US" sz="2400">
                <a:solidFill>
                  <a:srgbClr val="F2F2F2"/>
                </a:solidFill>
              </a:rPr>
            </a:br>
            <a:r>
              <a:rPr lang="vi-VN" altLang="en-US" sz="2400" baseline="30000">
                <a:solidFill>
                  <a:srgbClr val="F2F2F2"/>
                </a:solidFill>
              </a:rPr>
              <a:t>8 </a:t>
            </a:r>
            <a:r>
              <a:rPr lang="vi-VN" altLang="en-US" sz="2400">
                <a:solidFill>
                  <a:srgbClr val="F2F2F2"/>
                </a:solidFill>
              </a:rPr>
              <a:t>Trẻ con đương bú sẽ chơi kề ổ rắn hổ mang, trẻ con thôi bú sẽ thò tay vào hang rắn lục. </a:t>
            </a:r>
            <a:r>
              <a:rPr lang="vi-VN" altLang="en-US" sz="2400" baseline="30000">
                <a:solidFill>
                  <a:srgbClr val="F2F2F2"/>
                </a:solidFill>
              </a:rPr>
              <a:t>9 </a:t>
            </a:r>
            <a:r>
              <a:rPr lang="vi-VN" altLang="en-US" sz="2400">
                <a:solidFill>
                  <a:srgbClr val="F2F2F2"/>
                </a:solidFill>
              </a:rPr>
              <a:t>Nó chẳng làm hại, chẳng giết ai trong cả núi thánh của ta; vì thế gian sẽ đầy dẫy sự hiểu biết Đức Giê-hô-va, như các dòng nước che lấp biển.</a:t>
            </a:r>
            <a:br>
              <a:rPr lang="vi-VN" altLang="en-US" sz="2400"/>
            </a:b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30435"/>
                                        </p:tgtEl>
                                        <p:attrNameLst>
                                          <p:attrName>style.visibility</p:attrName>
                                        </p:attrNameLst>
                                      </p:cBhvr>
                                      <p:to>
                                        <p:strVal val="visible"/>
                                      </p:to>
                                    </p:set>
                                    <p:anim calcmode="lin" valueType="num">
                                      <p:cBhvr>
                                        <p:cTn id="7" dur="1000" fill="hold"/>
                                        <p:tgtEl>
                                          <p:spTgt spid="530435"/>
                                        </p:tgtEl>
                                        <p:attrNameLst>
                                          <p:attrName>ppt_x</p:attrName>
                                        </p:attrNameLst>
                                      </p:cBhvr>
                                      <p:tavLst>
                                        <p:tav tm="0">
                                          <p:val>
                                            <p:strVal val="#ppt_x-.2"/>
                                          </p:val>
                                        </p:tav>
                                        <p:tav tm="100000">
                                          <p:val>
                                            <p:strVal val="#ppt_x"/>
                                          </p:val>
                                        </p:tav>
                                      </p:tavLst>
                                    </p:anim>
                                    <p:anim calcmode="lin" valueType="num">
                                      <p:cBhvr>
                                        <p:cTn id="8" dur="1000" fill="hold"/>
                                        <p:tgtEl>
                                          <p:spTgt spid="53043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304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30437">
                                            <p:bg/>
                                          </p:spTgt>
                                        </p:tgtEl>
                                        <p:attrNameLst>
                                          <p:attrName>style.visibility</p:attrName>
                                        </p:attrNameLst>
                                      </p:cBhvr>
                                      <p:to>
                                        <p:strVal val="visible"/>
                                      </p:to>
                                    </p:set>
                                    <p:anim calcmode="lin" valueType="num">
                                      <p:cBhvr>
                                        <p:cTn id="14" dur="1000" fill="hold"/>
                                        <p:tgtEl>
                                          <p:spTgt spid="530437">
                                            <p:bg/>
                                          </p:spTgt>
                                        </p:tgtEl>
                                        <p:attrNameLst>
                                          <p:attrName>ppt_x</p:attrName>
                                        </p:attrNameLst>
                                      </p:cBhvr>
                                      <p:tavLst>
                                        <p:tav tm="0">
                                          <p:val>
                                            <p:strVal val="#ppt_x-.2"/>
                                          </p:val>
                                        </p:tav>
                                        <p:tav tm="100000">
                                          <p:val>
                                            <p:strVal val="#ppt_x"/>
                                          </p:val>
                                        </p:tav>
                                      </p:tavLst>
                                    </p:anim>
                                    <p:anim calcmode="lin" valueType="num">
                                      <p:cBhvr>
                                        <p:cTn id="15" dur="1000" fill="hold"/>
                                        <p:tgtEl>
                                          <p:spTgt spid="530437">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30437">
                                            <p:bg/>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30437">
                                            <p:txEl>
                                              <p:pRg st="0" end="0"/>
                                            </p:txEl>
                                          </p:spTgt>
                                        </p:tgtEl>
                                        <p:attrNameLst>
                                          <p:attrName>style.visibility</p:attrName>
                                        </p:attrNameLst>
                                      </p:cBhvr>
                                      <p:to>
                                        <p:strVal val="visible"/>
                                      </p:to>
                                    </p:set>
                                    <p:anim calcmode="lin" valueType="num">
                                      <p:cBhvr>
                                        <p:cTn id="19" dur="1000" fill="hold"/>
                                        <p:tgtEl>
                                          <p:spTgt spid="530437">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304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304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p:bldP spid="530437"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leetle_lion">
            <a:extLst>
              <a:ext uri="{FF2B5EF4-FFF2-40B4-BE49-F238E27FC236}">
                <a16:creationId xmlns:a16="http://schemas.microsoft.com/office/drawing/2014/main" id="{CCFBC2F0-CF56-C94B-AC6E-CE77F25B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8" name="Rectangle 3">
            <a:extLst>
              <a:ext uri="{FF2B5EF4-FFF2-40B4-BE49-F238E27FC236}">
                <a16:creationId xmlns:a16="http://schemas.microsoft.com/office/drawing/2014/main" id="{201748AE-4DBB-F045-8581-9DC259E7907E}"/>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rPr>
              <a:t>Ngay cả sư tử cũng thuần!</a:t>
            </a:r>
            <a:endParaRPr lang="en-US" altLang="en-US"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unknown">
            <a:extLst>
              <a:ext uri="{FF2B5EF4-FFF2-40B4-BE49-F238E27FC236}">
                <a16:creationId xmlns:a16="http://schemas.microsoft.com/office/drawing/2014/main" id="{34153E69-A7E1-B943-AB2D-8B62776EC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1" name="Rectangle 3">
            <a:extLst>
              <a:ext uri="{FF2B5EF4-FFF2-40B4-BE49-F238E27FC236}">
                <a16:creationId xmlns:a16="http://schemas.microsoft.com/office/drawing/2014/main" id="{CD6A7163-5CD7-0549-B12B-CFA0E016ABB4}"/>
              </a:ext>
            </a:extLst>
          </p:cNvPr>
          <p:cNvSpPr>
            <a:spLocks noGrp="1" noChangeArrowheads="1"/>
          </p:cNvSpPr>
          <p:nvPr>
            <p:ph type="title"/>
          </p:nvPr>
        </p:nvSpPr>
        <p:spPr>
          <a:xfrm>
            <a:off x="0" y="0"/>
            <a:ext cx="9144000" cy="990600"/>
          </a:xfrm>
          <a:solidFill>
            <a:srgbClr val="000000"/>
          </a:solidFill>
          <a:effectLst>
            <a:outerShdw blurRad="63500" dist="35921" dir="2700000" algn="ctr" rotWithShape="0">
              <a:srgbClr val="808080"/>
            </a:outerShdw>
          </a:effectLst>
        </p:spPr>
        <p:txBody>
          <a:bodyPr/>
          <a:lstStyle/>
          <a:p>
            <a:pPr algn="r" eaLnBrk="1" hangingPunct="1">
              <a:defRPr/>
            </a:pPr>
            <a:r>
              <a:rPr lang="en-US" dirty="0" err="1">
                <a:solidFill>
                  <a:schemeClr val="bg1"/>
                </a:solidFill>
                <a:cs typeface="+mj-cs"/>
              </a:rPr>
              <a:t>Rô</a:t>
            </a:r>
            <a:r>
              <a:rPr lang="en-US" dirty="0">
                <a:solidFill>
                  <a:schemeClr val="bg1"/>
                </a:solidFill>
                <a:cs typeface="+mj-cs"/>
              </a:rPr>
              <a:t> ma 8:19-21</a:t>
            </a:r>
          </a:p>
        </p:txBody>
      </p:sp>
      <p:sp>
        <p:nvSpPr>
          <p:cNvPr id="534533" name="Rectangle 5">
            <a:extLst>
              <a:ext uri="{FF2B5EF4-FFF2-40B4-BE49-F238E27FC236}">
                <a16:creationId xmlns:a16="http://schemas.microsoft.com/office/drawing/2014/main" id="{A727E4A2-6ECA-D24A-9733-85943DAA76C8}"/>
              </a:ext>
            </a:extLst>
          </p:cNvPr>
          <p:cNvSpPr>
            <a:spLocks noChangeArrowheads="1"/>
          </p:cNvSpPr>
          <p:nvPr/>
        </p:nvSpPr>
        <p:spPr bwMode="auto">
          <a:xfrm>
            <a:off x="0" y="-228600"/>
            <a:ext cx="25908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buFontTx/>
              <a:buNone/>
            </a:pPr>
            <a:r>
              <a:rPr lang="ja-JP" altLang="en-US" sz="2800" b="1">
                <a:solidFill>
                  <a:schemeClr val="bg1"/>
                </a:solidFill>
              </a:rPr>
              <a:t>“</a:t>
            </a:r>
            <a:r>
              <a:rPr lang="vi-VN" altLang="ja-JP" sz="2000">
                <a:solidFill>
                  <a:srgbClr val="F2F2F2"/>
                </a:solidFill>
              </a:rPr>
              <a:t>Thật thế, muôn vật ước ao nóng nảy mà trông đợi con cái Đức Chúa Trời được tỏ ra. </a:t>
            </a:r>
            <a:r>
              <a:rPr lang="vi-VN" altLang="ja-JP" sz="2000" baseline="30000">
                <a:solidFill>
                  <a:srgbClr val="F2F2F2"/>
                </a:solidFill>
              </a:rPr>
              <a:t>20 </a:t>
            </a:r>
            <a:r>
              <a:rPr lang="vi-VN" altLang="ja-JP" sz="2000">
                <a:solidFill>
                  <a:srgbClr val="F2F2F2"/>
                </a:solidFill>
              </a:rPr>
              <a:t>Vì muôn vật đã bị bắt phục sự hư không, chẳng phải tự ý mình, bèn là bởi cớ Đấng bắt phục. </a:t>
            </a:r>
            <a:r>
              <a:rPr lang="vi-VN" altLang="ja-JP" sz="2000" baseline="30000">
                <a:solidFill>
                  <a:srgbClr val="F2F2F2"/>
                </a:solidFill>
              </a:rPr>
              <a:t>21 </a:t>
            </a:r>
            <a:r>
              <a:rPr lang="vi-VN" altLang="ja-JP" sz="2400">
                <a:solidFill>
                  <a:srgbClr val="F2F2F2"/>
                </a:solidFill>
              </a:rPr>
              <a:t>Muôn vật mong rằng mình cũng sẽ được giải cứu khỏi làm tôi sự hư nát, đặng dự phần trong sự tự do vinh hiển của con cái Đức Chúa Trời</a:t>
            </a:r>
            <a:r>
              <a:rPr lang="en-US" altLang="ja-JP" sz="2800" b="1">
                <a:solidFill>
                  <a:schemeClr val="bg1"/>
                </a:solidFill>
              </a:rPr>
              <a:t>.</a:t>
            </a:r>
            <a:r>
              <a:rPr lang="ja-JP" altLang="en-US" sz="2800" b="1">
                <a:solidFill>
                  <a:schemeClr val="bg1"/>
                </a:solidFill>
              </a:rPr>
              <a:t>”</a:t>
            </a:r>
            <a:endParaRPr lang="en-US" altLang="en-US" sz="28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4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453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45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animBg="1"/>
      <p:bldP spid="53453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C9B7B754-D06A-6546-9F92-14F8D17EC843}"/>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Premillennial?</a:t>
            </a:r>
          </a:p>
        </p:txBody>
      </p:sp>
      <p:sp>
        <p:nvSpPr>
          <p:cNvPr id="279555" name="Text Box 4">
            <a:extLst>
              <a:ext uri="{FF2B5EF4-FFF2-40B4-BE49-F238E27FC236}">
                <a16:creationId xmlns:a16="http://schemas.microsoft.com/office/drawing/2014/main" id="{02844F09-385A-B641-8096-3E82B9777B37}"/>
              </a:ext>
            </a:extLst>
          </p:cNvPr>
          <p:cNvSpPr txBox="1">
            <a:spLocks noChangeArrowheads="1"/>
          </p:cNvSpPr>
          <p:nvPr/>
        </p:nvSpPr>
        <p:spPr bwMode="auto">
          <a:xfrm>
            <a:off x="8332788"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124</a:t>
            </a:r>
            <a:endParaRPr lang="en-US" altLang="en-US" sz="2400" b="1">
              <a:latin typeface="Comic Sans MS" panose="030F0902030302020204" pitchFamily="66" charset="0"/>
            </a:endParaRPr>
          </a:p>
        </p:txBody>
      </p:sp>
      <p:sp>
        <p:nvSpPr>
          <p:cNvPr id="536581" name="Rectangle 5">
            <a:extLst>
              <a:ext uri="{FF2B5EF4-FFF2-40B4-BE49-F238E27FC236}">
                <a16:creationId xmlns:a16="http://schemas.microsoft.com/office/drawing/2014/main" id="{D93600E0-04DD-A54A-9627-64FF88A0C203}"/>
              </a:ext>
            </a:extLst>
          </p:cNvPr>
          <p:cNvSpPr>
            <a:spLocks noChangeArrowheads="1"/>
          </p:cNvSpPr>
          <p:nvPr/>
        </p:nvSpPr>
        <p:spPr bwMode="auto">
          <a:xfrm>
            <a:off x="228600" y="1425575"/>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a:solidFill>
                  <a:schemeClr val="bg1"/>
                </a:solidFill>
              </a:rPr>
              <a:t>The best hermeneutic is a normal, literal, historical, and grammatical reading of a text</a:t>
            </a:r>
          </a:p>
          <a:p>
            <a:pPr eaLnBrk="1" hangingPunct="1">
              <a:lnSpc>
                <a:spcPct val="90000"/>
              </a:lnSpc>
            </a:pPr>
            <a:r>
              <a:rPr lang="en-US" altLang="en-US">
                <a:solidFill>
                  <a:schemeClr val="bg1"/>
                </a:solidFill>
              </a:rPr>
              <a:t>Rev. 19 (Christ</a:t>
            </a:r>
            <a:r>
              <a:rPr lang="ja-JP" altLang="en-US">
                <a:solidFill>
                  <a:schemeClr val="bg1"/>
                </a:solidFill>
              </a:rPr>
              <a:t>’</a:t>
            </a:r>
            <a:r>
              <a:rPr lang="en-US" altLang="ja-JP">
                <a:solidFill>
                  <a:schemeClr val="bg1"/>
                </a:solidFill>
              </a:rPr>
              <a:t>s return) is </a:t>
            </a:r>
            <a:r>
              <a:rPr lang="en-US" altLang="ja-JP" i="1">
                <a:solidFill>
                  <a:schemeClr val="bg1"/>
                </a:solidFill>
              </a:rPr>
              <a:t>before</a:t>
            </a:r>
            <a:r>
              <a:rPr lang="en-US" altLang="ja-JP">
                <a:solidFill>
                  <a:schemeClr val="bg1"/>
                </a:solidFill>
              </a:rPr>
              <a:t> Rev. 20 (Christ</a:t>
            </a:r>
            <a:r>
              <a:rPr lang="ja-JP" altLang="en-US">
                <a:solidFill>
                  <a:schemeClr val="bg1"/>
                </a:solidFill>
              </a:rPr>
              <a:t>’</a:t>
            </a:r>
            <a:r>
              <a:rPr lang="en-US" altLang="ja-JP">
                <a:solidFill>
                  <a:schemeClr val="bg1"/>
                </a:solidFill>
              </a:rPr>
              <a:t>s rule)</a:t>
            </a:r>
          </a:p>
          <a:p>
            <a:pPr eaLnBrk="1" hangingPunct="1">
              <a:lnSpc>
                <a:spcPct val="90000"/>
              </a:lnSpc>
            </a:pPr>
            <a:r>
              <a:rPr lang="en-US" altLang="en-US">
                <a:solidFill>
                  <a:schemeClr val="bg1"/>
                </a:solidFill>
              </a:rPr>
              <a:t>Natural way to see the 1000 years (20:1-6)</a:t>
            </a:r>
          </a:p>
          <a:p>
            <a:pPr eaLnBrk="1" hangingPunct="1">
              <a:lnSpc>
                <a:spcPct val="90000"/>
              </a:lnSpc>
            </a:pPr>
            <a:r>
              <a:rPr lang="en-US" altLang="en-US">
                <a:solidFill>
                  <a:schemeClr val="bg1"/>
                </a:solidFill>
              </a:rPr>
              <a:t>OT prophets saw a future period which is neither the present age nor heaven</a:t>
            </a:r>
          </a:p>
          <a:p>
            <a:pPr lvl="1" eaLnBrk="1" hangingPunct="1">
              <a:lnSpc>
                <a:spcPct val="90000"/>
              </a:lnSpc>
            </a:pPr>
            <a:r>
              <a:rPr lang="en-US" altLang="en-US">
                <a:solidFill>
                  <a:schemeClr val="bg1"/>
                </a:solidFill>
              </a:rPr>
              <a:t>Animal kingdom tamed (Isa. 11:6-9)</a:t>
            </a:r>
          </a:p>
          <a:p>
            <a:pPr lvl="1" eaLnBrk="1" hangingPunct="1">
              <a:lnSpc>
                <a:spcPct val="90000"/>
              </a:lnSpc>
            </a:pPr>
            <a:r>
              <a:rPr lang="en-US" altLang="en-US">
                <a:solidFill>
                  <a:srgbClr val="FFFF00"/>
                </a:solidFill>
              </a:rPr>
              <a:t>Long life but still death (Isa. 65:20)</a:t>
            </a:r>
            <a:endParaRPr lang="en-US" altLang="en-US">
              <a:solidFill>
                <a:schemeClr val="bg1"/>
              </a:solidFill>
            </a:endParaRPr>
          </a:p>
          <a:p>
            <a:pPr lvl="1" eaLnBrk="1" hangingPunct="1">
              <a:lnSpc>
                <a:spcPct val="90000"/>
              </a:lnSpc>
              <a:buFontTx/>
              <a:buNone/>
            </a:pP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6581">
                                            <p:txEl>
                                              <p:pRg st="5" end="5"/>
                                            </p:txEl>
                                          </p:spTgt>
                                        </p:tgtEl>
                                        <p:attrNameLst>
                                          <p:attrName>style.visibility</p:attrName>
                                        </p:attrNameLst>
                                      </p:cBhvr>
                                      <p:to>
                                        <p:strVal val="visible"/>
                                      </p:to>
                                    </p:set>
                                    <p:animEffect transition="in" filter="dissolve">
                                      <p:cBhvr>
                                        <p:cTn id="7" dur="500"/>
                                        <p:tgtEl>
                                          <p:spTgt spid="5365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E682083-4748-6F43-8FCE-902C983C5F29}"/>
              </a:ext>
            </a:extLst>
          </p:cNvPr>
          <p:cNvSpPr>
            <a:spLocks noGrp="1" noChangeArrowheads="1"/>
          </p:cNvSpPr>
          <p:nvPr>
            <p:ph type="ctrTitle"/>
          </p:nvPr>
        </p:nvSpPr>
        <p:spPr>
          <a:xfrm>
            <a:off x="3048000" y="76200"/>
            <a:ext cx="6019800" cy="838200"/>
          </a:xfrm>
          <a:effectLst>
            <a:outerShdw dist="35921" dir="2700000" algn="ctr" rotWithShape="0">
              <a:srgbClr val="FFFFFF">
                <a:alpha val="99962"/>
              </a:srgbClr>
            </a:outerShdw>
          </a:effectLst>
        </p:spPr>
        <p:txBody>
          <a:bodyPr/>
          <a:lstStyle/>
          <a:p>
            <a:pPr eaLnBrk="1" hangingPunct="1">
              <a:defRPr/>
            </a:pPr>
            <a:r>
              <a:rPr lang="en-US">
                <a:cs typeface="+mj-cs"/>
              </a:rPr>
              <a:t>Incredibly Long Life!</a:t>
            </a:r>
          </a:p>
        </p:txBody>
      </p:sp>
      <p:sp>
        <p:nvSpPr>
          <p:cNvPr id="281602" name="Rectangle 4">
            <a:extLst>
              <a:ext uri="{FF2B5EF4-FFF2-40B4-BE49-F238E27FC236}">
                <a16:creationId xmlns:a16="http://schemas.microsoft.com/office/drawing/2014/main" id="{473D0301-1261-8E49-A1A9-450C345DD6F2}"/>
              </a:ext>
            </a:extLst>
          </p:cNvPr>
          <p:cNvSpPr>
            <a:spLocks noChangeArrowheads="1"/>
          </p:cNvSpPr>
          <p:nvPr/>
        </p:nvSpPr>
        <p:spPr bwMode="auto">
          <a:xfrm>
            <a:off x="3733800" y="1524000"/>
            <a:ext cx="5181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w"/>
              <a:defRPr sz="3200">
                <a:solidFill>
                  <a:schemeClr val="tx1"/>
                </a:solidFill>
                <a:latin typeface="Times" pitchFamily="2" charset="0"/>
                <a:ea typeface="MS Pゴシック" pitchFamily="-92" charset="-128"/>
              </a:defRPr>
            </a:lvl1pPr>
            <a:lvl2pPr marL="742950" indent="-285750">
              <a:spcBef>
                <a:spcPct val="20000"/>
              </a:spcBef>
              <a:buFont typeface="Wingdings" pitchFamily="2" charset="2"/>
              <a:buChar char="w"/>
              <a:defRPr sz="2800">
                <a:solidFill>
                  <a:schemeClr val="tx1"/>
                </a:solidFill>
                <a:latin typeface="Times" pitchFamily="2" charset="0"/>
                <a:ea typeface="MS Pゴシック" pitchFamily="-92" charset="-128"/>
              </a:defRPr>
            </a:lvl2pPr>
            <a:lvl3pPr marL="1143000" indent="-228600">
              <a:spcBef>
                <a:spcPct val="20000"/>
              </a:spcBef>
              <a:buFont typeface="Wingdings" pitchFamily="2" charset="2"/>
              <a:buChar char="w"/>
              <a:defRPr sz="2400">
                <a:solidFill>
                  <a:schemeClr val="tx1"/>
                </a:solidFill>
                <a:latin typeface="Times" pitchFamily="2" charset="0"/>
                <a:ea typeface="MS Pゴシック" pitchFamily="-92" charset="-128"/>
              </a:defRPr>
            </a:lvl3pPr>
            <a:lvl4pPr marL="1600200" indent="-228600">
              <a:spcBef>
                <a:spcPct val="20000"/>
              </a:spcBef>
              <a:buFont typeface="Wingdings" pitchFamily="2" charset="2"/>
              <a:buChar char="w"/>
              <a:defRPr sz="2000">
                <a:solidFill>
                  <a:schemeClr val="tx1"/>
                </a:solidFill>
                <a:latin typeface="Times" pitchFamily="2" charset="0"/>
                <a:ea typeface="MS Pゴシック" pitchFamily="-92" charset="-128"/>
              </a:defRPr>
            </a:lvl4pPr>
            <a:lvl5pPr marL="2057400" indent="-228600">
              <a:spcBef>
                <a:spcPct val="20000"/>
              </a:spcBef>
              <a:buFont typeface="Wingdings" pitchFamily="2" charset="2"/>
              <a:buChar char="w"/>
              <a:defRPr sz="2000">
                <a:solidFill>
                  <a:schemeClr val="tx1"/>
                </a:solidFill>
                <a:latin typeface="Times" pitchFamily="2" charset="0"/>
                <a:ea typeface="MS Pゴシック" pitchFamily="-92" charset="-128"/>
              </a:defRPr>
            </a:lvl5pPr>
            <a:lvl6pPr marL="25146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6pPr>
            <a:lvl7pPr marL="29718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7pPr>
            <a:lvl8pPr marL="34290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8pPr>
            <a:lvl9pPr marL="38862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9pPr>
          </a:lstStyle>
          <a:p>
            <a:pPr algn="ctr" eaLnBrk="1" hangingPunct="1">
              <a:buFont typeface="Wingdings" pitchFamily="2" charset="2"/>
              <a:buNone/>
            </a:pPr>
            <a:r>
              <a:rPr lang="en-US" altLang="en-US" b="1">
                <a:latin typeface="Times New Roman" panose="02020603050405020304" pitchFamily="18" charset="0"/>
              </a:rPr>
              <a:t>NIV Isaiah 65:20 </a:t>
            </a:r>
            <a:r>
              <a:rPr lang="ja-JP" altLang="en-US" b="1">
                <a:latin typeface="Times New Roman" panose="02020603050405020304" pitchFamily="18" charset="0"/>
              </a:rPr>
              <a:t>“</a:t>
            </a:r>
            <a:r>
              <a:rPr lang="en-US" altLang="ja-JP" b="1">
                <a:latin typeface="Times New Roman" panose="02020603050405020304" pitchFamily="18" charset="0"/>
              </a:rPr>
              <a:t>Never again will there be in [Jerusalem] an infant who lives but a few days, or an old man who does not live out his years; he who dies at a hundred will be thought a mere youth; he who fails to reach a hundred will be considered accursed.</a:t>
            </a:r>
            <a:r>
              <a:rPr lang="ja-JP" altLang="en-US" b="1">
                <a:latin typeface="Times New Roman" panose="02020603050405020304" pitchFamily="18" charset="0"/>
              </a:rPr>
              <a:t>”</a:t>
            </a:r>
            <a:endParaRPr lang="en-US" altLang="en-US" b="1">
              <a:latin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193BCD44-19B1-A041-8506-62AD5DAF9D54}"/>
              </a:ext>
            </a:extLst>
          </p:cNvPr>
          <p:cNvSpPr>
            <a:spLocks noChangeArrowheads="1"/>
          </p:cNvSpPr>
          <p:nvPr/>
        </p:nvSpPr>
        <p:spPr bwMode="auto">
          <a:xfrm>
            <a:off x="0" y="0"/>
            <a:ext cx="9144000" cy="6858000"/>
          </a:xfrm>
          <a:prstGeom prst="rect">
            <a:avLst/>
          </a:prstGeom>
          <a:gradFill rotWithShape="0">
            <a:gsLst>
              <a:gs pos="0">
                <a:srgbClr val="000000">
                  <a:alpha val="67000"/>
                </a:srgbClr>
              </a:gs>
              <a:gs pos="100000">
                <a:schemeClr val="tx2">
                  <a:alpha val="60999"/>
                </a:schemeClr>
              </a:gs>
            </a:gsLst>
            <a:lin ang="5400000" scaled="1"/>
          </a:gradFill>
          <a:ln w="9525">
            <a:solidFill>
              <a:schemeClr val="tx1"/>
            </a:solidFill>
            <a:miter lim="800000"/>
            <a:headEnd/>
            <a:tailEnd/>
          </a:ln>
        </p:spPr>
        <p:txBody>
          <a:bodyPr wrap="none" anchor="ctr"/>
          <a:lstStyle>
            <a:lvl1pPr>
              <a:spcBef>
                <a:spcPct val="20000"/>
              </a:spcBef>
              <a:buFont typeface="Wingdings" pitchFamily="2" charset="2"/>
              <a:buChar char="w"/>
              <a:defRPr sz="3200">
                <a:solidFill>
                  <a:schemeClr val="tx1"/>
                </a:solidFill>
                <a:latin typeface="Times" pitchFamily="2" charset="0"/>
                <a:ea typeface="MS Pゴシック" pitchFamily="-92" charset="-128"/>
              </a:defRPr>
            </a:lvl1pPr>
            <a:lvl2pPr marL="742950" indent="-285750">
              <a:spcBef>
                <a:spcPct val="20000"/>
              </a:spcBef>
              <a:buFont typeface="Wingdings" pitchFamily="2" charset="2"/>
              <a:buChar char="w"/>
              <a:defRPr sz="2800">
                <a:solidFill>
                  <a:schemeClr val="tx1"/>
                </a:solidFill>
                <a:latin typeface="Times" pitchFamily="2" charset="0"/>
                <a:ea typeface="MS Pゴシック" pitchFamily="-92" charset="-128"/>
              </a:defRPr>
            </a:lvl2pPr>
            <a:lvl3pPr marL="1143000" indent="-228600">
              <a:spcBef>
                <a:spcPct val="20000"/>
              </a:spcBef>
              <a:buFont typeface="Wingdings" pitchFamily="2" charset="2"/>
              <a:buChar char="w"/>
              <a:defRPr sz="2400">
                <a:solidFill>
                  <a:schemeClr val="tx1"/>
                </a:solidFill>
                <a:latin typeface="Times" pitchFamily="2" charset="0"/>
                <a:ea typeface="MS Pゴシック" pitchFamily="-92" charset="-128"/>
              </a:defRPr>
            </a:lvl3pPr>
            <a:lvl4pPr marL="1600200" indent="-228600">
              <a:spcBef>
                <a:spcPct val="20000"/>
              </a:spcBef>
              <a:buFont typeface="Wingdings" pitchFamily="2" charset="2"/>
              <a:buChar char="w"/>
              <a:defRPr sz="2000">
                <a:solidFill>
                  <a:schemeClr val="tx1"/>
                </a:solidFill>
                <a:latin typeface="Times" pitchFamily="2" charset="0"/>
                <a:ea typeface="MS Pゴシック" pitchFamily="-92" charset="-128"/>
              </a:defRPr>
            </a:lvl4pPr>
            <a:lvl5pPr marL="2057400" indent="-228600">
              <a:spcBef>
                <a:spcPct val="20000"/>
              </a:spcBef>
              <a:buFont typeface="Wingdings" pitchFamily="2" charset="2"/>
              <a:buChar char="w"/>
              <a:defRPr sz="2000">
                <a:solidFill>
                  <a:schemeClr val="tx1"/>
                </a:solidFill>
                <a:latin typeface="Times" pitchFamily="2" charset="0"/>
                <a:ea typeface="MS Pゴシック" pitchFamily="-92" charset="-128"/>
              </a:defRPr>
            </a:lvl5pPr>
            <a:lvl6pPr marL="25146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6pPr>
            <a:lvl7pPr marL="29718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7pPr>
            <a:lvl8pPr marL="34290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8pPr>
            <a:lvl9pPr marL="38862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9pPr>
          </a:lstStyle>
          <a:p>
            <a:pPr>
              <a:spcBef>
                <a:spcPct val="0"/>
              </a:spcBef>
              <a:buFontTx/>
              <a:buNone/>
            </a:pPr>
            <a:endParaRPr lang="en-US" altLang="en-US" sz="2400">
              <a:latin typeface="Arial" panose="020B0604020202020204" pitchFamily="34" charset="0"/>
              <a:ea typeface="ＭＳ Ｐゴシック" panose="020B0600070205080204" pitchFamily="34" charset="-128"/>
            </a:endParaRPr>
          </a:p>
        </p:txBody>
      </p:sp>
      <p:sp>
        <p:nvSpPr>
          <p:cNvPr id="542723" name="Rectangle 3">
            <a:extLst>
              <a:ext uri="{FF2B5EF4-FFF2-40B4-BE49-F238E27FC236}">
                <a16:creationId xmlns:a16="http://schemas.microsoft.com/office/drawing/2014/main" id="{9CD8B5EA-9991-8449-8687-968581D10853}"/>
              </a:ext>
            </a:extLst>
          </p:cNvPr>
          <p:cNvSpPr>
            <a:spLocks noGrp="1" noChangeArrowheads="1"/>
          </p:cNvSpPr>
          <p:nvPr>
            <p:ph type="ctrTitle"/>
          </p:nvPr>
        </p:nvSpPr>
        <p:spPr>
          <a:xfrm>
            <a:off x="3048000" y="76200"/>
            <a:ext cx="6019800" cy="838200"/>
          </a:xfrm>
          <a:effectLst>
            <a:outerShdw blurRad="63500" dist="35921" dir="2700000" algn="ctr" rotWithShape="0">
              <a:srgbClr val="000000">
                <a:alpha val="99962"/>
              </a:srgbClr>
            </a:outerShdw>
          </a:effectLst>
        </p:spPr>
        <p:txBody>
          <a:bodyPr/>
          <a:lstStyle/>
          <a:p>
            <a:pPr eaLnBrk="1" hangingPunct="1">
              <a:defRPr/>
            </a:pPr>
            <a:r>
              <a:rPr lang="en-US">
                <a:solidFill>
                  <a:schemeClr val="bg1"/>
                </a:solidFill>
                <a:cs typeface="+mj-cs"/>
              </a:rPr>
              <a:t>Incredibly Long Life!</a:t>
            </a:r>
          </a:p>
        </p:txBody>
      </p:sp>
      <p:sp>
        <p:nvSpPr>
          <p:cNvPr id="283651" name="Rectangle 5">
            <a:extLst>
              <a:ext uri="{FF2B5EF4-FFF2-40B4-BE49-F238E27FC236}">
                <a16:creationId xmlns:a16="http://schemas.microsoft.com/office/drawing/2014/main" id="{C2DAD82C-5E65-E140-9854-635905D1BB24}"/>
              </a:ext>
            </a:extLst>
          </p:cNvPr>
          <p:cNvSpPr>
            <a:spLocks noChangeArrowheads="1"/>
          </p:cNvSpPr>
          <p:nvPr/>
        </p:nvSpPr>
        <p:spPr bwMode="auto">
          <a:xfrm>
            <a:off x="3429000" y="1981200"/>
            <a:ext cx="5181600" cy="43434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w"/>
              <a:defRPr sz="3200">
                <a:solidFill>
                  <a:schemeClr val="tx1"/>
                </a:solidFill>
                <a:latin typeface="Times" pitchFamily="2" charset="0"/>
                <a:ea typeface="MS Pゴシック" pitchFamily="-92" charset="-128"/>
              </a:defRPr>
            </a:lvl1pPr>
            <a:lvl2pPr marL="742950" indent="-285750">
              <a:spcBef>
                <a:spcPct val="20000"/>
              </a:spcBef>
              <a:buFont typeface="Wingdings" pitchFamily="2" charset="2"/>
              <a:buChar char="w"/>
              <a:defRPr sz="2800">
                <a:solidFill>
                  <a:schemeClr val="tx1"/>
                </a:solidFill>
                <a:latin typeface="Times" pitchFamily="2" charset="0"/>
                <a:ea typeface="MS Pゴシック" pitchFamily="-92" charset="-128"/>
              </a:defRPr>
            </a:lvl2pPr>
            <a:lvl3pPr marL="1143000" indent="-228600">
              <a:spcBef>
                <a:spcPct val="20000"/>
              </a:spcBef>
              <a:buFont typeface="Wingdings" pitchFamily="2" charset="2"/>
              <a:buChar char="w"/>
              <a:defRPr sz="2400">
                <a:solidFill>
                  <a:schemeClr val="tx1"/>
                </a:solidFill>
                <a:latin typeface="Times" pitchFamily="2" charset="0"/>
                <a:ea typeface="MS Pゴシック" pitchFamily="-92" charset="-128"/>
              </a:defRPr>
            </a:lvl3pPr>
            <a:lvl4pPr marL="1600200" indent="-228600">
              <a:spcBef>
                <a:spcPct val="20000"/>
              </a:spcBef>
              <a:buFont typeface="Wingdings" pitchFamily="2" charset="2"/>
              <a:buChar char="w"/>
              <a:defRPr sz="2000">
                <a:solidFill>
                  <a:schemeClr val="tx1"/>
                </a:solidFill>
                <a:latin typeface="Times" pitchFamily="2" charset="0"/>
                <a:ea typeface="MS Pゴシック" pitchFamily="-92" charset="-128"/>
              </a:defRPr>
            </a:lvl4pPr>
            <a:lvl5pPr marL="2057400" indent="-228600">
              <a:spcBef>
                <a:spcPct val="20000"/>
              </a:spcBef>
              <a:buFont typeface="Wingdings" pitchFamily="2" charset="2"/>
              <a:buChar char="w"/>
              <a:defRPr sz="2000">
                <a:solidFill>
                  <a:schemeClr val="tx1"/>
                </a:solidFill>
                <a:latin typeface="Times" pitchFamily="2" charset="0"/>
                <a:ea typeface="MS Pゴシック" pitchFamily="-92" charset="-128"/>
              </a:defRPr>
            </a:lvl5pPr>
            <a:lvl6pPr marL="25146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6pPr>
            <a:lvl7pPr marL="29718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7pPr>
            <a:lvl8pPr marL="34290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8pPr>
            <a:lvl9pPr marL="3886200" indent="-228600" eaLnBrk="0" fontAlgn="base" hangingPunct="0">
              <a:spcBef>
                <a:spcPct val="20000"/>
              </a:spcBef>
              <a:spcAft>
                <a:spcPct val="0"/>
              </a:spcAft>
              <a:buFont typeface="Wingdings" pitchFamily="2" charset="2"/>
              <a:buChar char="w"/>
              <a:defRPr sz="2000">
                <a:solidFill>
                  <a:schemeClr val="tx1"/>
                </a:solidFill>
                <a:latin typeface="Times" pitchFamily="2" charset="0"/>
                <a:ea typeface="MS Pゴシック" pitchFamily="-92" charset="-128"/>
              </a:defRPr>
            </a:lvl9pPr>
          </a:lstStyle>
          <a:p>
            <a:pPr algn="ctr" eaLnBrk="1" hangingPunct="1">
              <a:buFont typeface="Wingdings" pitchFamily="2" charset="2"/>
              <a:buNone/>
            </a:pPr>
            <a:r>
              <a:rPr lang="en-US" altLang="en-US" b="1">
                <a:solidFill>
                  <a:schemeClr val="bg1"/>
                </a:solidFill>
                <a:latin typeface="Times New Roman" panose="02020603050405020304" pitchFamily="18" charset="0"/>
              </a:rPr>
              <a:t>NLT Isaiah 65:20 </a:t>
            </a:r>
            <a:r>
              <a:rPr lang="ja-JP" altLang="en-US" b="1">
                <a:solidFill>
                  <a:schemeClr val="bg1"/>
                </a:solidFill>
                <a:latin typeface="Times New Roman" panose="02020603050405020304" pitchFamily="18" charset="0"/>
              </a:rPr>
              <a:t>“</a:t>
            </a:r>
            <a:r>
              <a:rPr lang="en-US" altLang="ja-JP" b="1">
                <a:solidFill>
                  <a:schemeClr val="bg1"/>
                </a:solidFill>
                <a:latin typeface="Times New Roman" panose="02020603050405020304" pitchFamily="18" charset="0"/>
              </a:rPr>
              <a:t>No longer will babies die when only a few days old. No longer will adults die before they have lived a full life. No longer will people be considered old at one hundred! Only sinners will die that young!</a:t>
            </a:r>
            <a:r>
              <a:rPr lang="ja-JP" altLang="en-US" b="1">
                <a:solidFill>
                  <a:schemeClr val="bg1"/>
                </a:solidFill>
                <a:latin typeface="Times New Roman" panose="02020603050405020304" pitchFamily="18" charset="0"/>
              </a:rPr>
              <a:t>”</a:t>
            </a:r>
            <a:endParaRPr lang="en-US" altLang="en-US" b="1">
              <a:solidFill>
                <a:schemeClr val="bg1"/>
              </a:solidFill>
              <a:latin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6EC584EC-03F6-304B-A5DC-C1B18B42DB5D}"/>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Premillennial?</a:t>
            </a:r>
          </a:p>
        </p:txBody>
      </p:sp>
      <p:sp>
        <p:nvSpPr>
          <p:cNvPr id="285699" name="Text Box 4">
            <a:extLst>
              <a:ext uri="{FF2B5EF4-FFF2-40B4-BE49-F238E27FC236}">
                <a16:creationId xmlns:a16="http://schemas.microsoft.com/office/drawing/2014/main" id="{B8B4AD84-0CAB-5C4D-8DB6-045B7A5D2FEA}"/>
              </a:ext>
            </a:extLst>
          </p:cNvPr>
          <p:cNvSpPr txBox="1">
            <a:spLocks noChangeArrowheads="1"/>
          </p:cNvSpPr>
          <p:nvPr/>
        </p:nvSpPr>
        <p:spPr bwMode="auto">
          <a:xfrm>
            <a:off x="8332788"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124</a:t>
            </a:r>
            <a:endParaRPr lang="en-US" altLang="en-US" sz="2400" b="1">
              <a:latin typeface="Comic Sans MS" panose="030F0902030302020204" pitchFamily="66" charset="0"/>
            </a:endParaRPr>
          </a:p>
        </p:txBody>
      </p:sp>
      <p:sp>
        <p:nvSpPr>
          <p:cNvPr id="544773" name="Rectangle 5">
            <a:extLst>
              <a:ext uri="{FF2B5EF4-FFF2-40B4-BE49-F238E27FC236}">
                <a16:creationId xmlns:a16="http://schemas.microsoft.com/office/drawing/2014/main" id="{C75FDA97-9FF5-F04E-B071-07405EE92469}"/>
              </a:ext>
            </a:extLst>
          </p:cNvPr>
          <p:cNvSpPr>
            <a:spLocks noChangeArrowheads="1"/>
          </p:cNvSpPr>
          <p:nvPr/>
        </p:nvSpPr>
        <p:spPr bwMode="auto">
          <a:xfrm>
            <a:off x="476250" y="1219200"/>
            <a:ext cx="8667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a:solidFill>
                  <a:schemeClr val="bg1"/>
                </a:solidFill>
              </a:rPr>
              <a:t>The best hermeneutic is a normal, literal, historical, and grammatical reading of a text</a:t>
            </a:r>
          </a:p>
          <a:p>
            <a:pPr eaLnBrk="1" hangingPunct="1">
              <a:lnSpc>
                <a:spcPct val="90000"/>
              </a:lnSpc>
            </a:pPr>
            <a:r>
              <a:rPr lang="en-US" altLang="en-US">
                <a:solidFill>
                  <a:schemeClr val="bg1"/>
                </a:solidFill>
              </a:rPr>
              <a:t>Rev. 19 (Christ</a:t>
            </a:r>
            <a:r>
              <a:rPr lang="ja-JP" altLang="en-US">
                <a:solidFill>
                  <a:schemeClr val="bg1"/>
                </a:solidFill>
              </a:rPr>
              <a:t>’</a:t>
            </a:r>
            <a:r>
              <a:rPr lang="en-US" altLang="ja-JP">
                <a:solidFill>
                  <a:schemeClr val="bg1"/>
                </a:solidFill>
              </a:rPr>
              <a:t>s return) is </a:t>
            </a:r>
            <a:r>
              <a:rPr lang="en-US" altLang="ja-JP" i="1">
                <a:solidFill>
                  <a:schemeClr val="bg1"/>
                </a:solidFill>
              </a:rPr>
              <a:t>before</a:t>
            </a:r>
            <a:r>
              <a:rPr lang="en-US" altLang="ja-JP">
                <a:solidFill>
                  <a:schemeClr val="bg1"/>
                </a:solidFill>
              </a:rPr>
              <a:t> Rev. 20 (Christ</a:t>
            </a:r>
            <a:r>
              <a:rPr lang="ja-JP" altLang="en-US">
                <a:solidFill>
                  <a:schemeClr val="bg1"/>
                </a:solidFill>
              </a:rPr>
              <a:t>’</a:t>
            </a:r>
            <a:r>
              <a:rPr lang="en-US" altLang="ja-JP">
                <a:solidFill>
                  <a:schemeClr val="bg1"/>
                </a:solidFill>
              </a:rPr>
              <a:t>s rule)</a:t>
            </a:r>
          </a:p>
          <a:p>
            <a:pPr eaLnBrk="1" hangingPunct="1">
              <a:lnSpc>
                <a:spcPct val="90000"/>
              </a:lnSpc>
            </a:pPr>
            <a:r>
              <a:rPr lang="en-US" altLang="en-US">
                <a:solidFill>
                  <a:schemeClr val="bg1"/>
                </a:solidFill>
              </a:rPr>
              <a:t>Natural way to see the 1000 years (20:1-6)</a:t>
            </a:r>
          </a:p>
          <a:p>
            <a:pPr eaLnBrk="1" hangingPunct="1">
              <a:lnSpc>
                <a:spcPct val="90000"/>
              </a:lnSpc>
            </a:pPr>
            <a:r>
              <a:rPr lang="en-US" altLang="en-US">
                <a:solidFill>
                  <a:schemeClr val="bg1"/>
                </a:solidFill>
              </a:rPr>
              <a:t>OT prophets saw a future period which is neither the present age nor heaven</a:t>
            </a:r>
          </a:p>
          <a:p>
            <a:pPr lvl="1" eaLnBrk="1" hangingPunct="1">
              <a:lnSpc>
                <a:spcPct val="90000"/>
              </a:lnSpc>
            </a:pPr>
            <a:r>
              <a:rPr lang="en-US" altLang="en-US">
                <a:solidFill>
                  <a:schemeClr val="bg1"/>
                </a:solidFill>
              </a:rPr>
              <a:t>Animal kingdom tamed (Isa. 11:6-9)</a:t>
            </a:r>
          </a:p>
          <a:p>
            <a:pPr lvl="1" eaLnBrk="1" hangingPunct="1">
              <a:lnSpc>
                <a:spcPct val="90000"/>
              </a:lnSpc>
            </a:pPr>
            <a:r>
              <a:rPr lang="en-US" altLang="en-US">
                <a:solidFill>
                  <a:schemeClr val="bg1"/>
                </a:solidFill>
              </a:rPr>
              <a:t>Long life but still death (Isa. 65:20)</a:t>
            </a:r>
          </a:p>
          <a:p>
            <a:pPr lvl="1" eaLnBrk="1" hangingPunct="1">
              <a:lnSpc>
                <a:spcPct val="90000"/>
              </a:lnSpc>
            </a:pPr>
            <a:r>
              <a:rPr lang="en-US" altLang="en-US">
                <a:solidFill>
                  <a:srgbClr val="FFFF00"/>
                </a:solidFill>
              </a:rPr>
              <a:t>Yearly observances after Messiah</a:t>
            </a:r>
            <a:r>
              <a:rPr lang="ja-JP" altLang="en-US">
                <a:solidFill>
                  <a:srgbClr val="FFFF00"/>
                </a:solidFill>
              </a:rPr>
              <a:t>’</a:t>
            </a:r>
            <a:r>
              <a:rPr lang="en-US" altLang="ja-JP">
                <a:solidFill>
                  <a:srgbClr val="FFFF00"/>
                </a:solidFill>
              </a:rPr>
              <a:t>s return (Zech. 14:15-17)</a:t>
            </a: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4773">
                                            <p:txEl>
                                              <p:pRg st="6" end="6"/>
                                            </p:txEl>
                                          </p:spTgt>
                                        </p:tgtEl>
                                        <p:attrNameLst>
                                          <p:attrName>style.visibility</p:attrName>
                                        </p:attrNameLst>
                                      </p:cBhvr>
                                      <p:to>
                                        <p:strVal val="visible"/>
                                      </p:to>
                                    </p:set>
                                    <p:animEffect transition="in" filter="dissolve">
                                      <p:cBhvr>
                                        <p:cTn id="7" dur="500"/>
                                        <p:tgtEl>
                                          <p:spTgt spid="5447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a:extLst>
              <a:ext uri="{FF2B5EF4-FFF2-40B4-BE49-F238E27FC236}">
                <a16:creationId xmlns:a16="http://schemas.microsoft.com/office/drawing/2014/main" id="{B8886B2A-CC77-0843-ACBB-FCE7074A3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Rectangle 3">
            <a:extLst>
              <a:ext uri="{FF2B5EF4-FFF2-40B4-BE49-F238E27FC236}">
                <a16:creationId xmlns:a16="http://schemas.microsoft.com/office/drawing/2014/main" id="{AB431A23-5F03-9F4D-BF9C-8DB81F44B38B}"/>
              </a:ext>
            </a:extLst>
          </p:cNvPr>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en-US" altLang="en-US" sz="4000">
                <a:ea typeface="ＭＳ Ｐゴシック" panose="020B0600070205080204" pitchFamily="34" charset="-128"/>
              </a:rPr>
              <a:t>Jerusalem Thiên hi niên</a:t>
            </a:r>
          </a:p>
        </p:txBody>
      </p:sp>
      <p:sp>
        <p:nvSpPr>
          <p:cNvPr id="287747" name="AutoShape 4">
            <a:extLst>
              <a:ext uri="{FF2B5EF4-FFF2-40B4-BE49-F238E27FC236}">
                <a16:creationId xmlns:a16="http://schemas.microsoft.com/office/drawing/2014/main" id="{757ED66C-5309-6746-9D59-C6E0ADD09601}"/>
              </a:ext>
            </a:extLst>
          </p:cNvPr>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287748" name="Line 5">
            <a:extLst>
              <a:ext uri="{FF2B5EF4-FFF2-40B4-BE49-F238E27FC236}">
                <a16:creationId xmlns:a16="http://schemas.microsoft.com/office/drawing/2014/main" id="{62B218E7-86B6-5340-BDC7-00D28C6348AB}"/>
              </a:ext>
            </a:extLst>
          </p:cNvPr>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49" name="Line 6">
            <a:extLst>
              <a:ext uri="{FF2B5EF4-FFF2-40B4-BE49-F238E27FC236}">
                <a16:creationId xmlns:a16="http://schemas.microsoft.com/office/drawing/2014/main" id="{BF1B0647-04FF-8440-A875-C639C4836726}"/>
              </a:ext>
            </a:extLst>
          </p:cNvPr>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0" name="Line 7">
            <a:extLst>
              <a:ext uri="{FF2B5EF4-FFF2-40B4-BE49-F238E27FC236}">
                <a16:creationId xmlns:a16="http://schemas.microsoft.com/office/drawing/2014/main" id="{687DBDE8-AF44-084D-BC7F-3586BBC4E0C4}"/>
              </a:ext>
            </a:extLst>
          </p:cNvPr>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1" name="Line 8">
            <a:extLst>
              <a:ext uri="{FF2B5EF4-FFF2-40B4-BE49-F238E27FC236}">
                <a16:creationId xmlns:a16="http://schemas.microsoft.com/office/drawing/2014/main" id="{4CCDCF66-E74D-1B4F-B33F-5B7048D64396}"/>
              </a:ext>
            </a:extLst>
          </p:cNvPr>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2" name="Line 9">
            <a:extLst>
              <a:ext uri="{FF2B5EF4-FFF2-40B4-BE49-F238E27FC236}">
                <a16:creationId xmlns:a16="http://schemas.microsoft.com/office/drawing/2014/main" id="{20398FA4-C9BB-1F4C-8EAE-8B1BB6C6CF62}"/>
              </a:ext>
            </a:extLst>
          </p:cNvPr>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3" name="Line 10">
            <a:extLst>
              <a:ext uri="{FF2B5EF4-FFF2-40B4-BE49-F238E27FC236}">
                <a16:creationId xmlns:a16="http://schemas.microsoft.com/office/drawing/2014/main" id="{6D6ED6CE-5F0A-8844-81BC-6DED47A90528}"/>
              </a:ext>
            </a:extLst>
          </p:cNvPr>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4" name="Line 11">
            <a:extLst>
              <a:ext uri="{FF2B5EF4-FFF2-40B4-BE49-F238E27FC236}">
                <a16:creationId xmlns:a16="http://schemas.microsoft.com/office/drawing/2014/main" id="{27BF3B8B-86EF-F84B-BA4A-37D9F5F68A59}"/>
              </a:ext>
            </a:extLst>
          </p:cNvPr>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spAutoFit/>
          </a:bodyPr>
          <a:lstStyle/>
          <a:p>
            <a:endParaRPr lang="en-US"/>
          </a:p>
        </p:txBody>
      </p:sp>
      <p:sp>
        <p:nvSpPr>
          <p:cNvPr id="287755" name="Text Box 12">
            <a:extLst>
              <a:ext uri="{FF2B5EF4-FFF2-40B4-BE49-F238E27FC236}">
                <a16:creationId xmlns:a16="http://schemas.microsoft.com/office/drawing/2014/main" id="{9F8C98BA-9BC5-F34A-9878-7A4C73F99FF4}"/>
              </a:ext>
            </a:extLst>
          </p:cNvPr>
          <p:cNvSpPr txBox="1">
            <a:spLocks noChangeArrowheads="1"/>
          </p:cNvSpPr>
          <p:nvPr/>
        </p:nvSpPr>
        <p:spPr bwMode="auto">
          <a:xfrm>
            <a:off x="152400" y="4383088"/>
            <a:ext cx="7467600" cy="1570037"/>
          </a:xfrm>
          <a:prstGeom prst="rect">
            <a:avLst/>
          </a:prstGeom>
          <a:solidFill>
            <a:schemeClr val="bg1"/>
          </a:solidFill>
          <a:ln w="9525">
            <a:solidFill>
              <a:schemeClr val="bg2"/>
            </a:solidFill>
            <a:miter lim="800000"/>
            <a:headEnd/>
            <a:tailEnd/>
          </a:ln>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r">
              <a:spcBef>
                <a:spcPct val="0"/>
              </a:spcBef>
              <a:buClrTx/>
              <a:buSzTx/>
              <a:buFontTx/>
              <a:buNone/>
            </a:pPr>
            <a:r>
              <a:rPr lang="ja-JP" altLang="en-US">
                <a:latin typeface="Arial" panose="020B0604020202020204" pitchFamily="34" charset="0"/>
              </a:rPr>
              <a:t>“</a:t>
            </a:r>
            <a:r>
              <a:rPr lang="en-US" altLang="ja-JP">
                <a:latin typeface="Arial" panose="020B0604020202020204" pitchFamily="34" charset="0"/>
              </a:rPr>
              <a:t>Vì luật pháp sẽ ra từ Si-ôn, lời Đức Giê-hô-va sẽ ra từ Giê-ru-sa-lem.</a:t>
            </a:r>
            <a:r>
              <a:rPr lang="ja-JP" altLang="en-US">
                <a:latin typeface="Arial" panose="020B0604020202020204" pitchFamily="34" charset="0"/>
              </a:rPr>
              <a:t>”</a:t>
            </a:r>
            <a:endParaRPr lang="en-US" altLang="ja-JP">
              <a:latin typeface="Arial" panose="020B0604020202020204" pitchFamily="34" charset="0"/>
            </a:endParaRPr>
          </a:p>
          <a:p>
            <a:pPr algn="r">
              <a:spcBef>
                <a:spcPct val="0"/>
              </a:spcBef>
              <a:buClrTx/>
              <a:buSzTx/>
              <a:buFontTx/>
              <a:buNone/>
            </a:pPr>
            <a:r>
              <a:rPr lang="en-US" altLang="en-US">
                <a:latin typeface="Arial" panose="020B0604020202020204" pitchFamily="34" charset="0"/>
              </a:rPr>
              <a:t>Ê-sai 2:3</a:t>
            </a:r>
          </a:p>
        </p:txBody>
      </p:sp>
      <p:sp>
        <p:nvSpPr>
          <p:cNvPr id="287756" name="Text Box 13">
            <a:extLst>
              <a:ext uri="{FF2B5EF4-FFF2-40B4-BE49-F238E27FC236}">
                <a16:creationId xmlns:a16="http://schemas.microsoft.com/office/drawing/2014/main" id="{245E42AB-87AE-8649-9DCB-52A7AA707131}"/>
              </a:ext>
            </a:extLst>
          </p:cNvPr>
          <p:cNvSpPr txBox="1">
            <a:spLocks noChangeArrowheads="1"/>
          </p:cNvSpPr>
          <p:nvPr/>
        </p:nvSpPr>
        <p:spPr bwMode="auto">
          <a:xfrm>
            <a:off x="8299450" y="0"/>
            <a:ext cx="838200" cy="519113"/>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SzTx/>
              <a:buFontTx/>
              <a:buNone/>
            </a:pPr>
            <a:r>
              <a:rPr lang="en-US" altLang="en-US" sz="2800" b="1">
                <a:solidFill>
                  <a:schemeClr val="bg1"/>
                </a:solidFill>
                <a:latin typeface="Times New Roman" panose="02020603050405020304" pitchFamily="18" charset="0"/>
              </a:rPr>
              <a:t>106</a:t>
            </a:r>
            <a:endParaRPr lang="en-US" altLang="en-US" sz="2800">
              <a:solidFill>
                <a:schemeClr val="bg1"/>
              </a:solidFill>
              <a:latin typeface="Times New Roman" panose="02020603050405020304" pitchFamily="18" charset="0"/>
            </a:endParaRP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parad">
            <a:extLst>
              <a:ext uri="{FF2B5EF4-FFF2-40B4-BE49-F238E27FC236}">
                <a16:creationId xmlns:a16="http://schemas.microsoft.com/office/drawing/2014/main" id="{BB0BA733-12BC-344F-88F4-C1BC67208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Rectangle 3">
            <a:extLst>
              <a:ext uri="{FF2B5EF4-FFF2-40B4-BE49-F238E27FC236}">
                <a16:creationId xmlns:a16="http://schemas.microsoft.com/office/drawing/2014/main" id="{E1CB7F80-4450-4D48-A394-7204C9548579}"/>
              </a:ext>
            </a:extLst>
          </p:cNvPr>
          <p:cNvSpPr>
            <a:spLocks noGrp="1" noChangeArrowheads="1"/>
          </p:cNvSpPr>
          <p:nvPr>
            <p:ph type="title"/>
          </p:nvPr>
        </p:nvSpPr>
        <p:spPr>
          <a:xfrm>
            <a:off x="685800" y="152400"/>
            <a:ext cx="7772400" cy="1143000"/>
          </a:xfrm>
        </p:spPr>
        <p:txBody>
          <a:bodyPr/>
          <a:lstStyle/>
          <a:p>
            <a:pPr eaLnBrk="1" hangingPunct="1"/>
            <a:r>
              <a:rPr lang="en-US" altLang="en-US"/>
              <a:t>Sự tái thiết mang lại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Gen49">
            <a:extLst>
              <a:ext uri="{FF2B5EF4-FFF2-40B4-BE49-F238E27FC236}">
                <a16:creationId xmlns:a16="http://schemas.microsoft.com/office/drawing/2014/main" id="{DAA999BC-3694-344E-A067-4FFAC59A2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Disciples">
            <a:extLst>
              <a:ext uri="{FF2B5EF4-FFF2-40B4-BE49-F238E27FC236}">
                <a16:creationId xmlns:a16="http://schemas.microsoft.com/office/drawing/2014/main" id="{344EC19F-3422-F746-BDDF-67457FF67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a:extLst>
              <a:ext uri="{FF2B5EF4-FFF2-40B4-BE49-F238E27FC236}">
                <a16:creationId xmlns:a16="http://schemas.microsoft.com/office/drawing/2014/main" id="{9DECCE4D-8218-634D-A8DA-4DBCD6363275}"/>
              </a:ext>
            </a:extLst>
          </p:cNvPr>
          <p:cNvSpPr>
            <a:spLocks noGrp="1" noChangeArrowheads="1"/>
          </p:cNvSpPr>
          <p:nvPr>
            <p:ph type="ctrTitle"/>
          </p:nvPr>
        </p:nvSpPr>
        <p:spPr>
          <a:xfrm>
            <a:off x="0" y="381000"/>
            <a:ext cx="4953000" cy="1371600"/>
          </a:xfrm>
          <a:solidFill>
            <a:srgbClr val="800080"/>
          </a:solidFill>
        </p:spPr>
        <p:txBody>
          <a:bodyPr/>
          <a:lstStyle/>
          <a:p>
            <a:pPr eaLnBrk="1" hangingPunct="1"/>
            <a:r>
              <a:rPr lang="en-US" altLang="en-US" sz="2800" b="1">
                <a:solidFill>
                  <a:srgbClr val="FFFFFF"/>
                </a:solidFill>
                <a:ea typeface="ＭＳ Ｐゴシック" panose="020B0600070205080204" pitchFamily="34" charset="-128"/>
              </a:rPr>
              <a:t>Lời chúc phước của Gia-cốp dành  cho 12 con trai là lời</a:t>
            </a:r>
            <a:br>
              <a:rPr lang="en-US" altLang="en-US" sz="2800" b="1">
                <a:solidFill>
                  <a:srgbClr val="FFFFFF"/>
                </a:solidFill>
                <a:ea typeface="ＭＳ Ｐゴシック" panose="020B0600070205080204" pitchFamily="34" charset="-128"/>
              </a:rPr>
            </a:br>
            <a:r>
              <a:rPr lang="en-US" altLang="en-US" sz="2800" b="1">
                <a:solidFill>
                  <a:srgbClr val="FFFFFF"/>
                </a:solidFill>
                <a:ea typeface="ＭＳ Ｐゴシック" panose="020B0600070205080204" pitchFamily="34" charset="-128"/>
              </a:rPr>
              <a:t> tiên tri (Sáng 49-50)</a:t>
            </a:r>
            <a:endParaRPr lang="en-US" altLang="en-US" sz="3200">
              <a:solidFill>
                <a:srgbClr val="FFFFFF"/>
              </a:solidFill>
              <a:ea typeface="ＭＳ Ｐゴシック" panose="020B0600070205080204" pitchFamily="34" charset="-128"/>
            </a:endParaRP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aradise3">
            <a:extLst>
              <a:ext uri="{FF2B5EF4-FFF2-40B4-BE49-F238E27FC236}">
                <a16:creationId xmlns:a16="http://schemas.microsoft.com/office/drawing/2014/main" id="{37708A3B-32DD-9440-BC4F-92ACF466F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3">
            <a:extLst>
              <a:ext uri="{FF2B5EF4-FFF2-40B4-BE49-F238E27FC236}">
                <a16:creationId xmlns:a16="http://schemas.microsoft.com/office/drawing/2014/main" id="{D30D8805-7121-6443-AE2E-0C0A66A79D4F}"/>
              </a:ext>
            </a:extLst>
          </p:cNvPr>
          <p:cNvSpPr>
            <a:spLocks noGrp="1" noChangeArrowheads="1"/>
          </p:cNvSpPr>
          <p:nvPr>
            <p:ph type="ctrTitle"/>
          </p:nvPr>
        </p:nvSpPr>
        <p:spPr>
          <a:xfrm>
            <a:off x="0" y="609600"/>
            <a:ext cx="8839200" cy="1143000"/>
          </a:xfrm>
        </p:spPr>
        <p:txBody>
          <a:bodyPr/>
          <a:lstStyle/>
          <a:p>
            <a:pPr algn="l" eaLnBrk="1" hangingPunct="1"/>
            <a:r>
              <a:rPr lang="en-US" altLang="en-US"/>
              <a:t>…</a:t>
            </a:r>
            <a:r>
              <a:rPr lang="en-US" altLang="en-US">
                <a:solidFill>
                  <a:srgbClr val="C00000"/>
                </a:solidFill>
              </a:rPr>
              <a:t>một trái đất hoàn toàn đổi mới!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39F9A0C4-8A30-7141-A69F-882DEE9822E1}"/>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Dispensational?</a:t>
            </a:r>
          </a:p>
        </p:txBody>
      </p:sp>
      <p:sp>
        <p:nvSpPr>
          <p:cNvPr id="293891" name="Text Box 4">
            <a:extLst>
              <a:ext uri="{FF2B5EF4-FFF2-40B4-BE49-F238E27FC236}">
                <a16:creationId xmlns:a16="http://schemas.microsoft.com/office/drawing/2014/main" id="{86D63780-DD51-F44C-B19C-26F52C3AD45F}"/>
              </a:ext>
            </a:extLst>
          </p:cNvPr>
          <p:cNvSpPr txBox="1">
            <a:spLocks noChangeArrowheads="1"/>
          </p:cNvSpPr>
          <p:nvPr/>
        </p:nvSpPr>
        <p:spPr bwMode="auto">
          <a:xfrm>
            <a:off x="8331200"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127</a:t>
            </a:r>
            <a:endParaRPr lang="en-US" altLang="en-US" sz="2400" b="1">
              <a:latin typeface="Comic Sans MS" panose="030F0902030302020204" pitchFamily="66" charset="0"/>
            </a:endParaRPr>
          </a:p>
        </p:txBody>
      </p:sp>
      <p:sp>
        <p:nvSpPr>
          <p:cNvPr id="552965" name="Rectangle 5">
            <a:extLst>
              <a:ext uri="{FF2B5EF4-FFF2-40B4-BE49-F238E27FC236}">
                <a16:creationId xmlns:a16="http://schemas.microsoft.com/office/drawing/2014/main" id="{A6C243AC-E4BC-D746-B61B-51166E9E1B3C}"/>
              </a:ext>
            </a:extLst>
          </p:cNvPr>
          <p:cNvSpPr>
            <a:spLocks noChangeArrowheads="1"/>
          </p:cNvSpPr>
          <p:nvPr/>
        </p:nvSpPr>
        <p:spPr bwMode="auto">
          <a:xfrm>
            <a:off x="304800" y="1552575"/>
            <a:ext cx="85915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a:solidFill>
                  <a:srgbClr val="FFFF00"/>
                </a:solidFill>
              </a:rPr>
              <a:t>The Church Age was unseen in the OT</a:t>
            </a:r>
          </a:p>
          <a:p>
            <a:pPr eaLnBrk="1" hangingPunct="1">
              <a:lnSpc>
                <a:spcPct val="90000"/>
              </a:lnSpc>
            </a:pPr>
            <a:r>
              <a:rPr lang="en-US" altLang="en-US">
                <a:solidFill>
                  <a:srgbClr val="FFFF00"/>
                </a:solidFill>
              </a:rPr>
              <a:t>Saints will reign on the </a:t>
            </a:r>
            <a:r>
              <a:rPr lang="en-US" altLang="en-US" i="1">
                <a:solidFill>
                  <a:srgbClr val="FFFF00"/>
                </a:solidFill>
              </a:rPr>
              <a:t>earth</a:t>
            </a:r>
            <a:r>
              <a:rPr lang="en-US" altLang="en-US">
                <a:solidFill>
                  <a:srgbClr val="FFFF00"/>
                </a:solidFill>
              </a:rPr>
              <a:t> (Rev. 5:10), not in heaven as amillennialists claim</a:t>
            </a:r>
          </a:p>
          <a:p>
            <a:pPr eaLnBrk="1" hangingPunct="1">
              <a:lnSpc>
                <a:spcPct val="90000"/>
              </a:lnSpc>
            </a:pPr>
            <a:r>
              <a:rPr lang="en-US" altLang="en-US">
                <a:solidFill>
                  <a:srgbClr val="FFFF00"/>
                </a:solidFill>
              </a:rPr>
              <a:t>Ezekiel</a:t>
            </a:r>
            <a:r>
              <a:rPr lang="ja-JP" altLang="en-US">
                <a:solidFill>
                  <a:srgbClr val="FFFF00"/>
                </a:solidFill>
              </a:rPr>
              <a:t>’</a:t>
            </a:r>
            <a:r>
              <a:rPr lang="en-US" altLang="ja-JP">
                <a:solidFill>
                  <a:srgbClr val="FFFF00"/>
                </a:solidFill>
              </a:rPr>
              <a:t>s temple will be a real temple (cf. </a:t>
            </a:r>
            <a:r>
              <a:rPr lang="ja-JP" altLang="en-US">
                <a:solidFill>
                  <a:srgbClr val="FFFF00"/>
                </a:solidFill>
              </a:rPr>
              <a:t>“</a:t>
            </a:r>
            <a:r>
              <a:rPr lang="en-US" altLang="ja-JP">
                <a:solidFill>
                  <a:srgbClr val="FFFF00"/>
                </a:solidFill>
              </a:rPr>
              <a:t>Outline of End-Time Events,</a:t>
            </a:r>
            <a:r>
              <a:rPr lang="ja-JP" altLang="en-US">
                <a:solidFill>
                  <a:srgbClr val="FFFF00"/>
                </a:solidFill>
              </a:rPr>
              <a:t>”</a:t>
            </a:r>
            <a:r>
              <a:rPr lang="en-US" altLang="ja-JP">
                <a:solidFill>
                  <a:srgbClr val="FFFF00"/>
                </a:solidFill>
              </a:rPr>
              <a:t> 105-106).</a:t>
            </a:r>
            <a:endParaRPr lang="en-US" altLang="en-US">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65">
                                            <p:txEl>
                                              <p:pRg st="0" end="0"/>
                                            </p:txEl>
                                          </p:spTgt>
                                        </p:tgtEl>
                                        <p:attrNameLst>
                                          <p:attrName>style.visibility</p:attrName>
                                        </p:attrNameLst>
                                      </p:cBhvr>
                                      <p:to>
                                        <p:strVal val="visible"/>
                                      </p:to>
                                    </p:set>
                                    <p:animEffect transition="in" filter="dissolve">
                                      <p:cBhvr>
                                        <p:cTn id="7" dur="500"/>
                                        <p:tgtEl>
                                          <p:spTgt spid="5529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65">
                                            <p:txEl>
                                              <p:pRg st="1" end="1"/>
                                            </p:txEl>
                                          </p:spTgt>
                                        </p:tgtEl>
                                        <p:attrNameLst>
                                          <p:attrName>style.visibility</p:attrName>
                                        </p:attrNameLst>
                                      </p:cBhvr>
                                      <p:to>
                                        <p:strVal val="visible"/>
                                      </p:to>
                                    </p:set>
                                    <p:animEffect transition="in" filter="dissolve">
                                      <p:cBhvr>
                                        <p:cTn id="12" dur="500"/>
                                        <p:tgtEl>
                                          <p:spTgt spid="5529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65">
                                            <p:txEl>
                                              <p:pRg st="2" end="2"/>
                                            </p:txEl>
                                          </p:spTgt>
                                        </p:tgtEl>
                                        <p:attrNameLst>
                                          <p:attrName>style.visibility</p:attrName>
                                        </p:attrNameLst>
                                      </p:cBhvr>
                                      <p:to>
                                        <p:strVal val="visible"/>
                                      </p:to>
                                    </p:set>
                                    <p:animEffect transition="in" filter="dissolve">
                                      <p:cBhvr>
                                        <p:cTn id="17" dur="500"/>
                                        <p:tgtEl>
                                          <p:spTgt spid="552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113EACD2-9334-6843-BB61-44B7B88F3700}"/>
              </a:ext>
            </a:extLst>
          </p:cNvPr>
          <p:cNvSpPr>
            <a:spLocks noGrp="1" noChangeArrowheads="1"/>
          </p:cNvSpPr>
          <p:nvPr>
            <p:ph type="title"/>
          </p:nvPr>
        </p:nvSpPr>
        <p:spPr>
          <a:xfrm>
            <a:off x="685800" y="333375"/>
            <a:ext cx="7772400" cy="874713"/>
          </a:xfrm>
          <a:solidFill>
            <a:schemeClr val="accent2"/>
          </a:solidFill>
        </p:spPr>
        <p:txBody>
          <a:bodyPr/>
          <a:lstStyle/>
          <a:p>
            <a:pPr eaLnBrk="1" hangingPunct="1"/>
            <a:r>
              <a:rPr lang="en-US" altLang="en-US">
                <a:solidFill>
                  <a:schemeClr val="bg1"/>
                </a:solidFill>
              </a:rPr>
              <a:t>Why Am I Dispensational?</a:t>
            </a:r>
          </a:p>
        </p:txBody>
      </p:sp>
      <p:sp>
        <p:nvSpPr>
          <p:cNvPr id="295939" name="Text Box 4">
            <a:extLst>
              <a:ext uri="{FF2B5EF4-FFF2-40B4-BE49-F238E27FC236}">
                <a16:creationId xmlns:a16="http://schemas.microsoft.com/office/drawing/2014/main" id="{F6B5EFA2-0A81-FA42-9262-E8EEF8774866}"/>
              </a:ext>
            </a:extLst>
          </p:cNvPr>
          <p:cNvSpPr txBox="1">
            <a:spLocks noChangeArrowheads="1"/>
          </p:cNvSpPr>
          <p:nvPr/>
        </p:nvSpPr>
        <p:spPr bwMode="auto">
          <a:xfrm>
            <a:off x="8331200" y="95250"/>
            <a:ext cx="73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rgbClr val="FFFFFF"/>
                </a:solidFill>
                <a:latin typeface="Comic Sans MS" panose="030F0902030302020204" pitchFamily="66" charset="0"/>
              </a:rPr>
              <a:t>127</a:t>
            </a:r>
            <a:endParaRPr lang="en-US" altLang="en-US" sz="2400" b="1">
              <a:latin typeface="Comic Sans MS" panose="030F0902030302020204" pitchFamily="66" charset="0"/>
            </a:endParaRPr>
          </a:p>
        </p:txBody>
      </p:sp>
      <p:sp>
        <p:nvSpPr>
          <p:cNvPr id="295940" name="Rectangle 5">
            <a:extLst>
              <a:ext uri="{FF2B5EF4-FFF2-40B4-BE49-F238E27FC236}">
                <a16:creationId xmlns:a16="http://schemas.microsoft.com/office/drawing/2014/main" id="{2B9780FC-F906-F04D-839A-81BFFB30D3E7}"/>
              </a:ext>
            </a:extLst>
          </p:cNvPr>
          <p:cNvSpPr>
            <a:spLocks noChangeArrowheads="1"/>
          </p:cNvSpPr>
          <p:nvPr/>
        </p:nvSpPr>
        <p:spPr bwMode="auto">
          <a:xfrm>
            <a:off x="552450" y="1524000"/>
            <a:ext cx="85915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US" altLang="en-US">
                <a:solidFill>
                  <a:schemeClr val="bg1"/>
                </a:solidFill>
              </a:rPr>
              <a:t>The Church Age was unseen in the OT.</a:t>
            </a:r>
          </a:p>
          <a:p>
            <a:pPr eaLnBrk="1" hangingPunct="1">
              <a:lnSpc>
                <a:spcPct val="90000"/>
              </a:lnSpc>
            </a:pPr>
            <a:r>
              <a:rPr lang="en-US" altLang="en-US">
                <a:solidFill>
                  <a:schemeClr val="bg1"/>
                </a:solidFill>
              </a:rPr>
              <a:t>Saints will reign on the </a:t>
            </a:r>
            <a:r>
              <a:rPr lang="en-US" altLang="en-US" i="1">
                <a:solidFill>
                  <a:schemeClr val="bg1"/>
                </a:solidFill>
              </a:rPr>
              <a:t>earth</a:t>
            </a:r>
            <a:r>
              <a:rPr lang="en-US" altLang="en-US">
                <a:solidFill>
                  <a:schemeClr val="bg1"/>
                </a:solidFill>
              </a:rPr>
              <a:t> (Rev. 5:10), not in heaven as amillennialists claim.</a:t>
            </a:r>
          </a:p>
          <a:p>
            <a:pPr eaLnBrk="1" hangingPunct="1">
              <a:lnSpc>
                <a:spcPct val="90000"/>
              </a:lnSpc>
            </a:pPr>
            <a:r>
              <a:rPr lang="en-US" altLang="en-US">
                <a:solidFill>
                  <a:schemeClr val="bg1"/>
                </a:solidFill>
              </a:rPr>
              <a:t>Ezekiel</a:t>
            </a:r>
            <a:r>
              <a:rPr lang="ja-JP" altLang="en-US">
                <a:solidFill>
                  <a:schemeClr val="bg1"/>
                </a:solidFill>
              </a:rPr>
              <a:t>’</a:t>
            </a:r>
            <a:r>
              <a:rPr lang="en-US" altLang="ja-JP">
                <a:solidFill>
                  <a:schemeClr val="bg1"/>
                </a:solidFill>
              </a:rPr>
              <a:t>s temple will be a real temple (cf. </a:t>
            </a:r>
            <a:r>
              <a:rPr lang="ja-JP" altLang="en-US">
                <a:solidFill>
                  <a:schemeClr val="bg1"/>
                </a:solidFill>
              </a:rPr>
              <a:t>“</a:t>
            </a:r>
            <a:r>
              <a:rPr lang="en-US" altLang="ja-JP">
                <a:solidFill>
                  <a:schemeClr val="bg1"/>
                </a:solidFill>
              </a:rPr>
              <a:t>Outline of End-Time Events,</a:t>
            </a:r>
            <a:r>
              <a:rPr lang="ja-JP" altLang="en-US">
                <a:solidFill>
                  <a:schemeClr val="bg1"/>
                </a:solidFill>
              </a:rPr>
              <a:t>”</a:t>
            </a:r>
            <a:r>
              <a:rPr lang="en-US" altLang="ja-JP">
                <a:solidFill>
                  <a:schemeClr val="bg1"/>
                </a:solidFill>
              </a:rPr>
              <a:t> 105-106).</a:t>
            </a:r>
            <a:endParaRPr lang="en-US" altLang="ja-JP">
              <a:solidFill>
                <a:srgbClr val="FFFF00"/>
              </a:solidFill>
            </a:endParaRPr>
          </a:p>
          <a:p>
            <a:pPr eaLnBrk="1" hangingPunct="1">
              <a:lnSpc>
                <a:spcPct val="90000"/>
              </a:lnSpc>
            </a:pPr>
            <a:r>
              <a:rPr lang="en-US" altLang="en-US">
                <a:solidFill>
                  <a:srgbClr val="FFFF00"/>
                </a:solidFill>
              </a:rPr>
              <a:t>Dispensationalism best explains how the Abrahamic, Land, Davidic, and New Covenants will be fulfilled.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Line 2">
            <a:extLst>
              <a:ext uri="{FF2B5EF4-FFF2-40B4-BE49-F238E27FC236}">
                <a16:creationId xmlns:a16="http://schemas.microsoft.com/office/drawing/2014/main" id="{10584DC9-D5B3-674E-99BE-0DC37C349996}"/>
              </a:ext>
            </a:extLst>
          </p:cNvPr>
          <p:cNvSpPr>
            <a:spLocks noChangeShapeType="1"/>
          </p:cNvSpPr>
          <p:nvPr/>
        </p:nvSpPr>
        <p:spPr bwMode="auto">
          <a:xfrm flipH="1" flipV="1">
            <a:off x="-1828800" y="165100"/>
            <a:ext cx="25400" cy="2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86" name="Line 3">
            <a:extLst>
              <a:ext uri="{FF2B5EF4-FFF2-40B4-BE49-F238E27FC236}">
                <a16:creationId xmlns:a16="http://schemas.microsoft.com/office/drawing/2014/main" id="{6B8CCCA4-E098-2746-B1D6-6D57D6B7F54E}"/>
              </a:ext>
            </a:extLst>
          </p:cNvPr>
          <p:cNvSpPr>
            <a:spLocks noChangeShapeType="1"/>
          </p:cNvSpPr>
          <p:nvPr/>
        </p:nvSpPr>
        <p:spPr bwMode="auto">
          <a:xfrm flipH="1" flipV="1">
            <a:off x="-1828800" y="165100"/>
            <a:ext cx="25400" cy="2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87" name="Rectangle 4">
            <a:extLst>
              <a:ext uri="{FF2B5EF4-FFF2-40B4-BE49-F238E27FC236}">
                <a16:creationId xmlns:a16="http://schemas.microsoft.com/office/drawing/2014/main" id="{3F74AB6B-52F9-1340-A0FF-264DD6034B34}"/>
              </a:ext>
            </a:extLst>
          </p:cNvPr>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7988" name="Rectangle 5">
            <a:extLst>
              <a:ext uri="{FF2B5EF4-FFF2-40B4-BE49-F238E27FC236}">
                <a16:creationId xmlns:a16="http://schemas.microsoft.com/office/drawing/2014/main" id="{8134F1F8-9B06-EE4C-851E-84E13BBD490E}"/>
              </a:ext>
            </a:extLst>
          </p:cNvPr>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558086" name="Rectangle 6">
            <a:extLst>
              <a:ext uri="{FF2B5EF4-FFF2-40B4-BE49-F238E27FC236}">
                <a16:creationId xmlns:a16="http://schemas.microsoft.com/office/drawing/2014/main" id="{30214E4D-34A6-804D-8C3B-56368C239B1F}"/>
              </a:ext>
            </a:extLst>
          </p:cNvPr>
          <p:cNvSpPr>
            <a:spLocks noChangeArrowheads="1"/>
          </p:cNvSpPr>
          <p:nvPr/>
        </p:nvSpPr>
        <p:spPr bwMode="auto">
          <a:xfrm>
            <a:off x="1127125" y="1676400"/>
            <a:ext cx="1703388" cy="393700"/>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000">
                <a:effectLst>
                  <a:outerShdw blurRad="38100" dist="38100" dir="2700000" algn="tl">
                    <a:srgbClr val="000000"/>
                  </a:outerShdw>
                </a:effectLst>
                <a:latin typeface="Kosher-Normal" charset="0"/>
              </a:rPr>
              <a:t>Noahic Covenant</a:t>
            </a:r>
          </a:p>
        </p:txBody>
      </p:sp>
      <p:sp>
        <p:nvSpPr>
          <p:cNvPr id="558087" name="Rectangle 7">
            <a:extLst>
              <a:ext uri="{FF2B5EF4-FFF2-40B4-BE49-F238E27FC236}">
                <a16:creationId xmlns:a16="http://schemas.microsoft.com/office/drawing/2014/main" id="{DBDF99AA-4484-4149-AFFE-2ED9484B64CB}"/>
              </a:ext>
            </a:extLst>
          </p:cNvPr>
          <p:cNvSpPr>
            <a:spLocks noChangeArrowheads="1"/>
          </p:cNvSpPr>
          <p:nvPr/>
        </p:nvSpPr>
        <p:spPr bwMode="auto">
          <a:xfrm>
            <a:off x="30163" y="987425"/>
            <a:ext cx="736600"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Adam rules with God (Gen. 1:26, 28; 2:19)</a:t>
            </a:r>
            <a:r>
              <a:rPr lang="en-US" altLang="en-US" sz="900" b="1">
                <a:effectLst>
                  <a:outerShdw blurRad="38100" dist="38100" dir="2700000" algn="tl">
                    <a:srgbClr val="000000"/>
                  </a:outerShdw>
                </a:effectLst>
                <a:latin typeface="Times New Roman" panose="02020603050405020304" pitchFamily="18" charset="0"/>
              </a:rPr>
              <a:t> </a:t>
            </a:r>
          </a:p>
        </p:txBody>
      </p:sp>
      <p:sp>
        <p:nvSpPr>
          <p:cNvPr id="558088" name="Rectangle 8">
            <a:extLst>
              <a:ext uri="{FF2B5EF4-FFF2-40B4-BE49-F238E27FC236}">
                <a16:creationId xmlns:a16="http://schemas.microsoft.com/office/drawing/2014/main" id="{2DDD1132-DB64-284B-96B1-6A52B39C11EC}"/>
              </a:ext>
            </a:extLst>
          </p:cNvPr>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Satan rules as god of this world (Gen. 3:15; </a:t>
            </a:r>
          </a:p>
          <a:p>
            <a:pPr algn="ctr">
              <a:defRPr/>
            </a:pPr>
            <a:r>
              <a:rPr lang="en-US" altLang="en-US" sz="800" b="1">
                <a:effectLst>
                  <a:outerShdw blurRad="38100" dist="38100" dir="2700000" algn="tl">
                    <a:srgbClr val="000000"/>
                  </a:outerShdw>
                </a:effectLst>
                <a:latin typeface="Times New Roman" panose="02020603050405020304" pitchFamily="18" charset="0"/>
              </a:rPr>
              <a:t>2 Cor. 4:4)</a:t>
            </a:r>
          </a:p>
        </p:txBody>
      </p:sp>
      <p:sp>
        <p:nvSpPr>
          <p:cNvPr id="558089" name="Rectangle 9">
            <a:extLst>
              <a:ext uri="{FF2B5EF4-FFF2-40B4-BE49-F238E27FC236}">
                <a16:creationId xmlns:a16="http://schemas.microsoft.com/office/drawing/2014/main" id="{C31C196C-3FCE-784F-8694-0E1F3B9E4091}"/>
              </a:ext>
            </a:extLst>
          </p:cNvPr>
          <p:cNvSpPr>
            <a:spLocks noChangeArrowheads="1"/>
          </p:cNvSpPr>
          <p:nvPr/>
        </p:nvSpPr>
        <p:spPr bwMode="auto">
          <a:xfrm rot="16200000" flipH="1">
            <a:off x="-32543" y="3679031"/>
            <a:ext cx="2506662" cy="454025"/>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a:effectLst>
                  <a:outerShdw blurRad="38100" dist="38100" dir="2700000" algn="tl">
                    <a:srgbClr val="000000"/>
                  </a:outerShdw>
                </a:effectLst>
                <a:latin typeface="Kosher-Normal" charset="0"/>
              </a:rPr>
              <a:t>Abrahamic Covenant</a:t>
            </a:r>
          </a:p>
        </p:txBody>
      </p:sp>
      <p:sp>
        <p:nvSpPr>
          <p:cNvPr id="297993" name="Rectangle 10">
            <a:extLst>
              <a:ext uri="{FF2B5EF4-FFF2-40B4-BE49-F238E27FC236}">
                <a16:creationId xmlns:a16="http://schemas.microsoft.com/office/drawing/2014/main" id="{CB2DD419-CB41-D444-A63A-E0C7068D3DA1}"/>
              </a:ext>
            </a:extLst>
          </p:cNvPr>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7994" name="Rectangle 11">
            <a:extLst>
              <a:ext uri="{FF2B5EF4-FFF2-40B4-BE49-F238E27FC236}">
                <a16:creationId xmlns:a16="http://schemas.microsoft.com/office/drawing/2014/main" id="{F93A903F-7ACC-2C45-B715-3B4006DD7749}"/>
              </a:ext>
            </a:extLst>
          </p:cNvPr>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558092" name="Rectangle 12">
            <a:extLst>
              <a:ext uri="{FF2B5EF4-FFF2-40B4-BE49-F238E27FC236}">
                <a16:creationId xmlns:a16="http://schemas.microsoft.com/office/drawing/2014/main" id="{C2E65406-EBB4-5241-A6C0-9570A932C608}"/>
              </a:ext>
            </a:extLst>
          </p:cNvPr>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a:defRPr/>
            </a:pPr>
            <a:endParaRPr lang="en-US">
              <a:ea typeface="ＭＳ Ｐゴシック" pitchFamily="8" charset="-128"/>
            </a:endParaRPr>
          </a:p>
        </p:txBody>
      </p:sp>
      <p:sp>
        <p:nvSpPr>
          <p:cNvPr id="558093" name="Rectangle 13">
            <a:extLst>
              <a:ext uri="{FF2B5EF4-FFF2-40B4-BE49-F238E27FC236}">
                <a16:creationId xmlns:a16="http://schemas.microsoft.com/office/drawing/2014/main" id="{0E534FF6-5DC7-314B-BDFA-E044BBD22FFC}"/>
              </a:ext>
            </a:extLst>
          </p:cNvPr>
          <p:cNvSpPr>
            <a:spLocks noChangeArrowheads="1"/>
          </p:cNvSpPr>
          <p:nvPr/>
        </p:nvSpPr>
        <p:spPr bwMode="auto">
          <a:xfrm>
            <a:off x="2003425" y="2159000"/>
            <a:ext cx="1554163" cy="393700"/>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000">
                <a:effectLst>
                  <a:outerShdw blurRad="38100" dist="38100" dir="2700000" algn="tl">
                    <a:srgbClr val="000000"/>
                  </a:outerShdw>
                </a:effectLst>
                <a:latin typeface="Kosher-Normal" charset="0"/>
              </a:rPr>
              <a:t>Land Covenant</a:t>
            </a:r>
          </a:p>
        </p:txBody>
      </p:sp>
      <p:sp>
        <p:nvSpPr>
          <p:cNvPr id="297997" name="Rectangle 14">
            <a:extLst>
              <a:ext uri="{FF2B5EF4-FFF2-40B4-BE49-F238E27FC236}">
                <a16:creationId xmlns:a16="http://schemas.microsoft.com/office/drawing/2014/main" id="{EF4975BA-1D61-F649-B9A7-2F6AB4EBCCF3}"/>
              </a:ext>
            </a:extLst>
          </p:cNvPr>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558095" name="Rectangle 15">
            <a:extLst>
              <a:ext uri="{FF2B5EF4-FFF2-40B4-BE49-F238E27FC236}">
                <a16:creationId xmlns:a16="http://schemas.microsoft.com/office/drawing/2014/main" id="{3B66AC06-F951-1941-8A29-5D55738B04E4}"/>
              </a:ext>
            </a:extLst>
          </p:cNvPr>
          <p:cNvSpPr>
            <a:spLocks noChangeArrowheads="1"/>
          </p:cNvSpPr>
          <p:nvPr/>
        </p:nvSpPr>
        <p:spPr bwMode="auto">
          <a:xfrm>
            <a:off x="2549525" y="3327400"/>
            <a:ext cx="1792288" cy="393700"/>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000">
                <a:effectLst>
                  <a:outerShdw blurRad="38100" dist="38100" dir="2700000" algn="tl">
                    <a:srgbClr val="000000"/>
                  </a:outerShdw>
                </a:effectLst>
                <a:latin typeface="Kosher-Normal" charset="0"/>
              </a:rPr>
              <a:t>Davidic Covenant</a:t>
            </a:r>
          </a:p>
        </p:txBody>
      </p:sp>
      <p:sp>
        <p:nvSpPr>
          <p:cNvPr id="558096" name="Rectangle 16">
            <a:extLst>
              <a:ext uri="{FF2B5EF4-FFF2-40B4-BE49-F238E27FC236}">
                <a16:creationId xmlns:a16="http://schemas.microsoft.com/office/drawing/2014/main" id="{91C129BC-F247-7648-BC96-5FA694050822}"/>
              </a:ext>
            </a:extLst>
          </p:cNvPr>
          <p:cNvSpPr>
            <a:spLocks noChangeArrowheads="1"/>
          </p:cNvSpPr>
          <p:nvPr/>
        </p:nvSpPr>
        <p:spPr bwMode="auto">
          <a:xfrm>
            <a:off x="3108325" y="4546600"/>
            <a:ext cx="1463675" cy="393700"/>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2000">
                <a:effectLst>
                  <a:outerShdw blurRad="38100" dist="38100" dir="2700000" algn="tl">
                    <a:srgbClr val="000000"/>
                  </a:outerShdw>
                </a:effectLst>
                <a:latin typeface="Kosher-Normal" charset="0"/>
              </a:rPr>
              <a:t>New Covenant</a:t>
            </a:r>
          </a:p>
        </p:txBody>
      </p:sp>
      <p:sp>
        <p:nvSpPr>
          <p:cNvPr id="298000" name="Rectangle 17">
            <a:extLst>
              <a:ext uri="{FF2B5EF4-FFF2-40B4-BE49-F238E27FC236}">
                <a16:creationId xmlns:a16="http://schemas.microsoft.com/office/drawing/2014/main" id="{6F8060B9-28A9-FB47-8C9F-62B3007953C9}"/>
              </a:ext>
            </a:extLst>
          </p:cNvPr>
          <p:cNvSpPr>
            <a:spLocks noChangeArrowheads="1"/>
          </p:cNvSpPr>
          <p:nvPr/>
        </p:nvSpPr>
        <p:spPr bwMode="auto">
          <a:xfrm>
            <a:off x="1927225" y="5654675"/>
            <a:ext cx="1749425" cy="3937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latin typeface="Kosher-Normal" charset="0"/>
              </a:rPr>
              <a:t>Mosaic Covenant</a:t>
            </a:r>
          </a:p>
        </p:txBody>
      </p:sp>
      <p:grpSp>
        <p:nvGrpSpPr>
          <p:cNvPr id="298001" name="Group 18">
            <a:extLst>
              <a:ext uri="{FF2B5EF4-FFF2-40B4-BE49-F238E27FC236}">
                <a16:creationId xmlns:a16="http://schemas.microsoft.com/office/drawing/2014/main" id="{50E25898-1B18-254A-B543-2E7E3BACB8B1}"/>
              </a:ext>
            </a:extLst>
          </p:cNvPr>
          <p:cNvGrpSpPr>
            <a:grpSpLocks/>
          </p:cNvGrpSpPr>
          <p:nvPr/>
        </p:nvGrpSpPr>
        <p:grpSpPr bwMode="auto">
          <a:xfrm>
            <a:off x="5689600" y="1376363"/>
            <a:ext cx="165100" cy="279400"/>
            <a:chOff x="3584" y="867"/>
            <a:chExt cx="104" cy="176"/>
          </a:xfrm>
        </p:grpSpPr>
        <p:sp>
          <p:nvSpPr>
            <p:cNvPr id="298087" name="Line 19">
              <a:extLst>
                <a:ext uri="{FF2B5EF4-FFF2-40B4-BE49-F238E27FC236}">
                  <a16:creationId xmlns:a16="http://schemas.microsoft.com/office/drawing/2014/main" id="{E1ABB3FE-9EB8-D64A-9C51-FB7ED8D9EB28}"/>
                </a:ext>
              </a:extLst>
            </p:cNvPr>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8" name="Line 20">
              <a:extLst>
                <a:ext uri="{FF2B5EF4-FFF2-40B4-BE49-F238E27FC236}">
                  <a16:creationId xmlns:a16="http://schemas.microsoft.com/office/drawing/2014/main" id="{64CFB783-3C53-D94A-93B0-4CD8D2136D63}"/>
                </a:ext>
              </a:extLst>
            </p:cNvPr>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8101" name="Rectangle 21">
            <a:extLst>
              <a:ext uri="{FF2B5EF4-FFF2-40B4-BE49-F238E27FC236}">
                <a16:creationId xmlns:a16="http://schemas.microsoft.com/office/drawing/2014/main" id="{FC7EE86B-725C-2147-90F9-F28B1DF73CB7}"/>
              </a:ext>
            </a:extLst>
          </p:cNvPr>
          <p:cNvSpPr>
            <a:spLocks noChangeArrowheads="1"/>
          </p:cNvSpPr>
          <p:nvPr/>
        </p:nvSpPr>
        <p:spPr bwMode="auto">
          <a:xfrm>
            <a:off x="1519238" y="987425"/>
            <a:ext cx="180657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God covenants with Abraham to reestablish man's rule via Israel as a "kingdom of priests" (Gen. 12:1-3; Exod. 19:6)</a:t>
            </a:r>
          </a:p>
        </p:txBody>
      </p:sp>
      <p:sp>
        <p:nvSpPr>
          <p:cNvPr id="558102" name="Rectangle 22">
            <a:extLst>
              <a:ext uri="{FF2B5EF4-FFF2-40B4-BE49-F238E27FC236}">
                <a16:creationId xmlns:a16="http://schemas.microsoft.com/office/drawing/2014/main" id="{878B2ABE-F6AB-6946-89CF-824F6FDA0B4F}"/>
              </a:ext>
            </a:extLst>
          </p:cNvPr>
          <p:cNvSpPr>
            <a:spLocks noChangeArrowheads="1"/>
          </p:cNvSpPr>
          <p:nvPr/>
        </p:nvSpPr>
        <p:spPr bwMode="auto">
          <a:xfrm>
            <a:off x="47625" y="769938"/>
            <a:ext cx="1652588" cy="271462"/>
          </a:xfrm>
          <a:prstGeom prst="rect">
            <a:avLst/>
          </a:prstGeom>
          <a:noFill/>
          <a:ln w="12700">
            <a:noFill/>
            <a:miter lim="800000"/>
            <a:headEnd/>
            <a:tailEnd/>
          </a:ln>
          <a:effec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200" b="1">
                <a:solidFill>
                  <a:schemeClr val="accent2"/>
                </a:solidFill>
                <a:effectLst>
                  <a:outerShdw blurRad="38100" dist="38100" dir="2700000" algn="tl">
                    <a:srgbClr val="000000"/>
                  </a:outerShdw>
                </a:effectLst>
                <a:latin typeface="Scholar" pitchFamily="8" charset="0"/>
              </a:rPr>
              <a:t>Kingdom Teaching...</a:t>
            </a:r>
          </a:p>
        </p:txBody>
      </p:sp>
      <p:sp>
        <p:nvSpPr>
          <p:cNvPr id="298004" name="Line 23">
            <a:extLst>
              <a:ext uri="{FF2B5EF4-FFF2-40B4-BE49-F238E27FC236}">
                <a16:creationId xmlns:a16="http://schemas.microsoft.com/office/drawing/2014/main" id="{939FE05B-200A-134C-B579-98182EB3FAD9}"/>
              </a:ext>
            </a:extLst>
          </p:cNvPr>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05" name="Freeform 24">
            <a:extLst>
              <a:ext uri="{FF2B5EF4-FFF2-40B4-BE49-F238E27FC236}">
                <a16:creationId xmlns:a16="http://schemas.microsoft.com/office/drawing/2014/main" id="{D04B59AF-EEB2-5C46-8A6F-3AAA3C34E73E}"/>
              </a:ext>
            </a:extLst>
          </p:cNvPr>
          <p:cNvSpPr>
            <a:spLocks/>
          </p:cNvSpPr>
          <p:nvPr/>
        </p:nvSpPr>
        <p:spPr bwMode="auto">
          <a:xfrm>
            <a:off x="603250" y="1489075"/>
            <a:ext cx="122238" cy="179388"/>
          </a:xfrm>
          <a:custGeom>
            <a:avLst/>
            <a:gdLst>
              <a:gd name="T0" fmla="*/ 2147483646 w 77"/>
              <a:gd name="T1" fmla="*/ 2147483646 h 113"/>
              <a:gd name="T2" fmla="*/ 0 w 77"/>
              <a:gd name="T3" fmla="*/ 0 h 113"/>
              <a:gd name="T4" fmla="*/ 2147483646 w 77"/>
              <a:gd name="T5" fmla="*/ 2147483646 h 113"/>
              <a:gd name="T6" fmla="*/ 2147483646 w 77"/>
              <a:gd name="T7" fmla="*/ 0 h 113"/>
              <a:gd name="T8" fmla="*/ 2147483646 w 77"/>
              <a:gd name="T9" fmla="*/ 2147483646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558105" name="Rectangle 25">
            <a:extLst>
              <a:ext uri="{FF2B5EF4-FFF2-40B4-BE49-F238E27FC236}">
                <a16:creationId xmlns:a16="http://schemas.microsoft.com/office/drawing/2014/main" id="{E4D3B235-34AF-FD49-B0A6-D64149FE4031}"/>
              </a:ext>
            </a:extLst>
          </p:cNvPr>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Fall of Man (Gen. 3)</a:t>
            </a:r>
          </a:p>
        </p:txBody>
      </p:sp>
      <p:sp>
        <p:nvSpPr>
          <p:cNvPr id="558106" name="Rectangle 26">
            <a:extLst>
              <a:ext uri="{FF2B5EF4-FFF2-40B4-BE49-F238E27FC236}">
                <a16:creationId xmlns:a16="http://schemas.microsoft.com/office/drawing/2014/main" id="{6576FEA9-7E85-AC42-849B-FC2F66DC885F}"/>
              </a:ext>
            </a:extLst>
          </p:cNvPr>
          <p:cNvSpPr>
            <a:spLocks noChangeArrowheads="1"/>
          </p:cNvSpPr>
          <p:nvPr/>
        </p:nvSpPr>
        <p:spPr bwMode="auto">
          <a:xfrm>
            <a:off x="3348038" y="987425"/>
            <a:ext cx="130492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Israel</a:t>
            </a:r>
            <a:r>
              <a:rPr lang="ja-JP" altLang="en-US" sz="800" b="1">
                <a:effectLst>
                  <a:outerShdw blurRad="38100" dist="38100" dir="2700000" algn="tl">
                    <a:srgbClr val="000000"/>
                  </a:outerShdw>
                </a:effectLst>
                <a:latin typeface="Times New Roman" panose="02020603050405020304" pitchFamily="18" charset="0"/>
              </a:rPr>
              <a:t>’</a:t>
            </a:r>
            <a:r>
              <a:rPr lang="en-US" altLang="ja-JP" sz="800" b="1">
                <a:effectLst>
                  <a:outerShdw blurRad="38100" dist="38100" dir="2700000" algn="tl">
                    <a:srgbClr val="000000"/>
                  </a:outerShdw>
                </a:effectLst>
                <a:latin typeface="Times New Roman" panose="02020603050405020304" pitchFamily="18" charset="0"/>
              </a:rPr>
              <a:t>s failure to witness to nations as a kingdom of priests is judged via exile under foreign rule</a:t>
            </a:r>
            <a:endParaRPr lang="en-US" altLang="en-US" sz="800" b="1">
              <a:effectLst>
                <a:outerShdw blurRad="38100" dist="38100" dir="2700000" algn="tl">
                  <a:srgbClr val="000000"/>
                </a:outerShdw>
              </a:effectLst>
              <a:latin typeface="Times New Roman" panose="02020603050405020304" pitchFamily="18" charset="0"/>
            </a:endParaRPr>
          </a:p>
        </p:txBody>
      </p:sp>
      <p:sp>
        <p:nvSpPr>
          <p:cNvPr id="298008" name="Rectangle 27">
            <a:extLst>
              <a:ext uri="{FF2B5EF4-FFF2-40B4-BE49-F238E27FC236}">
                <a16:creationId xmlns:a16="http://schemas.microsoft.com/office/drawing/2014/main" id="{3BAAD36E-EBD6-4241-B11C-50027EE07D80}"/>
              </a:ext>
            </a:extLst>
          </p:cNvPr>
          <p:cNvSpPr>
            <a:spLocks noChangeArrowheads="1"/>
          </p:cNvSpPr>
          <p:nvPr/>
        </p:nvSpPr>
        <p:spPr bwMode="auto">
          <a:xfrm>
            <a:off x="3184525" y="4891088"/>
            <a:ext cx="1812925"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t>Jeremiah 31:31-34 promises:</a:t>
            </a:r>
          </a:p>
          <a:p>
            <a:pPr>
              <a:buSzPct val="100000"/>
              <a:buFontTx/>
              <a:buChar char="•"/>
            </a:pPr>
            <a:r>
              <a:rPr lang="en-US" altLang="en-US" sz="800" b="1"/>
              <a:t>Forgiveness</a:t>
            </a:r>
          </a:p>
          <a:p>
            <a:pPr>
              <a:buSzPct val="100000"/>
              <a:buFontTx/>
              <a:buChar char="•"/>
            </a:pPr>
            <a:r>
              <a:rPr lang="en-US" altLang="en-US" sz="800" b="1"/>
              <a:t>Indwelling Spirit</a:t>
            </a:r>
          </a:p>
          <a:p>
            <a:pPr>
              <a:buSzPct val="100000"/>
              <a:buFontTx/>
              <a:buChar char="•"/>
            </a:pPr>
            <a:r>
              <a:rPr lang="en-US" altLang="en-US" sz="800" b="1"/>
              <a:t>New heart, nature, mind</a:t>
            </a:r>
          </a:p>
          <a:p>
            <a:pPr>
              <a:buSzPct val="100000"/>
              <a:buFontTx/>
              <a:buChar char="•"/>
            </a:pPr>
            <a:r>
              <a:rPr lang="en-US" altLang="en-US" sz="800" b="1"/>
              <a:t>Reunification of Israel and Judah</a:t>
            </a:r>
          </a:p>
          <a:p>
            <a:pPr>
              <a:buSzPct val="100000"/>
              <a:buFontTx/>
              <a:buChar char="•"/>
            </a:pPr>
            <a:r>
              <a:rPr lang="en-US" altLang="en-US" sz="800" b="1"/>
              <a:t>No need for evangelism</a:t>
            </a:r>
          </a:p>
        </p:txBody>
      </p:sp>
      <p:sp>
        <p:nvSpPr>
          <p:cNvPr id="298009" name="Rectangle 28">
            <a:extLst>
              <a:ext uri="{FF2B5EF4-FFF2-40B4-BE49-F238E27FC236}">
                <a16:creationId xmlns:a16="http://schemas.microsoft.com/office/drawing/2014/main" id="{7A05C7AD-38BC-6149-82A8-CA59AFC63354}"/>
              </a:ext>
            </a:extLst>
          </p:cNvPr>
          <p:cNvSpPr>
            <a:spLocks noChangeArrowheads="1"/>
          </p:cNvSpPr>
          <p:nvPr/>
        </p:nvSpPr>
        <p:spPr bwMode="auto">
          <a:xfrm>
            <a:off x="2651125" y="3671888"/>
            <a:ext cx="2016125" cy="70008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800" b="1"/>
              <a:t>2 Samuel 7:12-16 promises perpetual:</a:t>
            </a:r>
          </a:p>
          <a:p>
            <a:pPr>
              <a:spcBef>
                <a:spcPct val="0"/>
              </a:spcBef>
              <a:buClrTx/>
              <a:buSzPct val="100000"/>
              <a:buFontTx/>
              <a:buChar char="•"/>
            </a:pPr>
            <a:r>
              <a:rPr lang="en-US" altLang="en-US" sz="800" b="1"/>
              <a:t>Sons (</a:t>
            </a:r>
            <a:r>
              <a:rPr lang="ja-JP" altLang="en-US" sz="800" b="1"/>
              <a:t>“</a:t>
            </a:r>
            <a:r>
              <a:rPr lang="en-US" altLang="ja-JP" sz="800" b="1"/>
              <a:t>house</a:t>
            </a:r>
            <a:r>
              <a:rPr lang="ja-JP" altLang="en-US" sz="800" b="1"/>
              <a:t>”</a:t>
            </a:r>
            <a:r>
              <a:rPr lang="en-US" altLang="ja-JP" sz="800" b="1"/>
              <a:t> never wiped out)</a:t>
            </a:r>
          </a:p>
          <a:p>
            <a:pPr>
              <a:spcBef>
                <a:spcPct val="0"/>
              </a:spcBef>
              <a:buClrTx/>
              <a:buSzPct val="100000"/>
              <a:buFontTx/>
              <a:buChar char="•"/>
            </a:pPr>
            <a:r>
              <a:rPr lang="en-US" altLang="en-US" sz="800" b="1"/>
              <a:t>Kingdom (political dynasty)</a:t>
            </a:r>
          </a:p>
          <a:p>
            <a:pPr>
              <a:spcBef>
                <a:spcPct val="0"/>
              </a:spcBef>
              <a:buClrTx/>
              <a:buSzPct val="100000"/>
              <a:buFontTx/>
              <a:buChar char="•"/>
            </a:pPr>
            <a:r>
              <a:rPr lang="en-US" altLang="en-US" sz="800" b="1"/>
              <a:t>Throne (right to rule by descendants)</a:t>
            </a:r>
          </a:p>
          <a:p>
            <a:pPr>
              <a:spcBef>
                <a:spcPct val="0"/>
              </a:spcBef>
              <a:buClrTx/>
              <a:buSzPct val="100000"/>
              <a:buFontTx/>
              <a:buChar char="•"/>
            </a:pPr>
            <a:r>
              <a:rPr lang="en-US" altLang="en-US" sz="800" b="1"/>
              <a:t>Temple (son to build it)</a:t>
            </a:r>
          </a:p>
        </p:txBody>
      </p:sp>
      <p:sp>
        <p:nvSpPr>
          <p:cNvPr id="298010" name="Rectangle 29">
            <a:extLst>
              <a:ext uri="{FF2B5EF4-FFF2-40B4-BE49-F238E27FC236}">
                <a16:creationId xmlns:a16="http://schemas.microsoft.com/office/drawing/2014/main" id="{F5FE03A8-F0F3-3544-A43D-EE5C951A0533}"/>
              </a:ext>
            </a:extLst>
          </p:cNvPr>
          <p:cNvSpPr>
            <a:spLocks noChangeArrowheads="1"/>
          </p:cNvSpPr>
          <p:nvPr/>
        </p:nvSpPr>
        <p:spPr bwMode="auto">
          <a:xfrm>
            <a:off x="2270125" y="2519363"/>
            <a:ext cx="3200400" cy="5778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t>Genesis 15:18 (cf. Deut. 30:1-10) promises:</a:t>
            </a:r>
          </a:p>
          <a:p>
            <a:pPr>
              <a:buSzPct val="100000"/>
              <a:buFontTx/>
              <a:buChar char="•"/>
            </a:pPr>
            <a:r>
              <a:rPr lang="en-US" altLang="en-US" sz="800" b="1"/>
              <a:t>Land from Wadi of Egypt to Euphrates River (Isa. 27:12)</a:t>
            </a:r>
          </a:p>
          <a:p>
            <a:pPr>
              <a:buSzPct val="100000"/>
              <a:buFontTx/>
              <a:buChar char="•"/>
            </a:pPr>
            <a:r>
              <a:rPr lang="en-US" altLang="en-US" sz="800" b="1"/>
              <a:t>Eternal possession of land (Gen. 17:8) after exile/restoration</a:t>
            </a:r>
          </a:p>
          <a:p>
            <a:pPr>
              <a:buSzPct val="100000"/>
              <a:buFontTx/>
              <a:buChar char="•"/>
            </a:pPr>
            <a:r>
              <a:rPr lang="en-US" altLang="en-US" sz="800" b="1"/>
              <a:t>Whole world blessed via the land (Isa. 14:1-2)</a:t>
            </a:r>
          </a:p>
        </p:txBody>
      </p:sp>
      <p:sp>
        <p:nvSpPr>
          <p:cNvPr id="558110" name="Rectangle 30">
            <a:extLst>
              <a:ext uri="{FF2B5EF4-FFF2-40B4-BE49-F238E27FC236}">
                <a16:creationId xmlns:a16="http://schemas.microsoft.com/office/drawing/2014/main" id="{0DB70157-6035-B643-B290-0752EF731B6E}"/>
              </a:ext>
            </a:extLst>
          </p:cNvPr>
          <p:cNvSpPr>
            <a:spLocks noChangeArrowheads="1"/>
          </p:cNvSpPr>
          <p:nvPr/>
        </p:nvSpPr>
        <p:spPr bwMode="auto">
          <a:xfrm>
            <a:off x="5726113" y="995363"/>
            <a:ext cx="112077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Jesus extends His kingdom in mystery form to the Church (Matt. 13)</a:t>
            </a:r>
          </a:p>
        </p:txBody>
      </p:sp>
      <p:sp>
        <p:nvSpPr>
          <p:cNvPr id="558111" name="Rectangle 31">
            <a:extLst>
              <a:ext uri="{FF2B5EF4-FFF2-40B4-BE49-F238E27FC236}">
                <a16:creationId xmlns:a16="http://schemas.microsoft.com/office/drawing/2014/main" id="{84AA99B1-E5A8-114B-A7FB-9F3C5F4257EB}"/>
              </a:ext>
            </a:extLst>
          </p:cNvPr>
          <p:cNvSpPr>
            <a:spLocks noChangeArrowheads="1"/>
          </p:cNvSpPr>
          <p:nvPr/>
        </p:nvSpPr>
        <p:spPr bwMode="auto">
          <a:xfrm>
            <a:off x="4643438" y="987425"/>
            <a:ext cx="107632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Israel rejects Messiah</a:t>
            </a:r>
            <a:r>
              <a:rPr lang="ja-JP" altLang="en-US" sz="800" b="1">
                <a:effectLst>
                  <a:outerShdw blurRad="38100" dist="38100" dir="2700000" algn="tl">
                    <a:srgbClr val="000000"/>
                  </a:outerShdw>
                </a:effectLst>
                <a:latin typeface="Times New Roman" panose="02020603050405020304" pitchFamily="18" charset="0"/>
              </a:rPr>
              <a:t>’</a:t>
            </a:r>
            <a:r>
              <a:rPr lang="en-US" altLang="ja-JP" sz="800" b="1">
                <a:effectLst>
                  <a:outerShdw blurRad="38100" dist="38100" dir="2700000" algn="tl">
                    <a:srgbClr val="000000"/>
                  </a:outerShdw>
                </a:effectLst>
                <a:latin typeface="Times New Roman" panose="02020603050405020304" pitchFamily="18" charset="0"/>
              </a:rPr>
              <a:t>s offer of kingdom (Matt. 12:41-42; 23:37-39)</a:t>
            </a:r>
            <a:endParaRPr lang="en-US" altLang="en-US" sz="800" b="1">
              <a:effectLst>
                <a:outerShdw blurRad="38100" dist="38100" dir="2700000" algn="tl">
                  <a:srgbClr val="000000"/>
                </a:outerShdw>
              </a:effectLst>
              <a:latin typeface="Times New Roman" panose="02020603050405020304" pitchFamily="18" charset="0"/>
            </a:endParaRPr>
          </a:p>
        </p:txBody>
      </p:sp>
      <p:sp>
        <p:nvSpPr>
          <p:cNvPr id="558112" name="Rectangle 32">
            <a:extLst>
              <a:ext uri="{FF2B5EF4-FFF2-40B4-BE49-F238E27FC236}">
                <a16:creationId xmlns:a16="http://schemas.microsoft.com/office/drawing/2014/main" id="{36DB5AA0-3B26-9547-A369-4C6515449D25}"/>
              </a:ext>
            </a:extLst>
          </p:cNvPr>
          <p:cNvSpPr>
            <a:spLocks noChangeArrowheads="1"/>
          </p:cNvSpPr>
          <p:nvPr/>
        </p:nvSpPr>
        <p:spPr bwMode="auto">
          <a:xfrm>
            <a:off x="6700838" y="989013"/>
            <a:ext cx="107632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Christ subdues Israel</a:t>
            </a:r>
            <a:r>
              <a:rPr lang="ja-JP" altLang="en-US" sz="800" b="1">
                <a:effectLst>
                  <a:outerShdw blurRad="38100" dist="38100" dir="2700000" algn="tl">
                    <a:srgbClr val="000000"/>
                  </a:outerShdw>
                </a:effectLst>
                <a:latin typeface="Times New Roman" panose="02020603050405020304" pitchFamily="18" charset="0"/>
              </a:rPr>
              <a:t>’</a:t>
            </a:r>
            <a:r>
              <a:rPr lang="en-US" altLang="ja-JP" sz="800" b="1">
                <a:effectLst>
                  <a:outerShdw blurRad="38100" dist="38100" dir="2700000" algn="tl">
                    <a:srgbClr val="000000"/>
                  </a:outerShdw>
                </a:effectLst>
                <a:latin typeface="Times New Roman" panose="02020603050405020304" pitchFamily="18" charset="0"/>
              </a:rPr>
              <a:t>s enemies and nation believes (Rom. 11:26-27)</a:t>
            </a:r>
            <a:endParaRPr lang="en-US" altLang="en-US" sz="800" b="1">
              <a:effectLst>
                <a:outerShdw blurRad="38100" dist="38100" dir="2700000" algn="tl">
                  <a:srgbClr val="000000"/>
                </a:outerShdw>
              </a:effectLst>
              <a:latin typeface="Times New Roman" panose="02020603050405020304" pitchFamily="18" charset="0"/>
            </a:endParaRPr>
          </a:p>
        </p:txBody>
      </p:sp>
      <p:sp>
        <p:nvSpPr>
          <p:cNvPr id="298014" name="AutoShape 33">
            <a:extLst>
              <a:ext uri="{FF2B5EF4-FFF2-40B4-BE49-F238E27FC236}">
                <a16:creationId xmlns:a16="http://schemas.microsoft.com/office/drawing/2014/main" id="{EE404AEE-7C2D-E540-A715-8B4D3472686B}"/>
              </a:ext>
            </a:extLst>
          </p:cNvPr>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15" name="Rectangle 34">
            <a:extLst>
              <a:ext uri="{FF2B5EF4-FFF2-40B4-BE49-F238E27FC236}">
                <a16:creationId xmlns:a16="http://schemas.microsoft.com/office/drawing/2014/main" id="{C6E1F556-27B5-1642-8541-B74F6360CC2F}"/>
              </a:ext>
            </a:extLst>
          </p:cNvPr>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16" name="Rectangle 35">
            <a:extLst>
              <a:ext uri="{FF2B5EF4-FFF2-40B4-BE49-F238E27FC236}">
                <a16:creationId xmlns:a16="http://schemas.microsoft.com/office/drawing/2014/main" id="{D32BFED8-539F-A14C-AA02-5CC7BFB9C71D}"/>
              </a:ext>
            </a:extLst>
          </p:cNvPr>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17" name="Rectangle 36">
            <a:extLst>
              <a:ext uri="{FF2B5EF4-FFF2-40B4-BE49-F238E27FC236}">
                <a16:creationId xmlns:a16="http://schemas.microsoft.com/office/drawing/2014/main" id="{E1C293F4-8282-E548-B600-A3B88B097B18}"/>
              </a:ext>
            </a:extLst>
          </p:cNvPr>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18" name="Rectangle 37">
            <a:extLst>
              <a:ext uri="{FF2B5EF4-FFF2-40B4-BE49-F238E27FC236}">
                <a16:creationId xmlns:a16="http://schemas.microsoft.com/office/drawing/2014/main" id="{1D516C68-C36A-A242-AE76-92C1B4BBA9D0}"/>
              </a:ext>
            </a:extLst>
          </p:cNvPr>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19" name="Rectangle 38">
            <a:extLst>
              <a:ext uri="{FF2B5EF4-FFF2-40B4-BE49-F238E27FC236}">
                <a16:creationId xmlns:a16="http://schemas.microsoft.com/office/drawing/2014/main" id="{B0D800DF-B248-B44F-A269-BF6F1B48E51C}"/>
              </a:ext>
            </a:extLst>
          </p:cNvPr>
          <p:cNvSpPr>
            <a:spLocks noChangeArrowheads="1"/>
          </p:cNvSpPr>
          <p:nvPr/>
        </p:nvSpPr>
        <p:spPr bwMode="auto">
          <a:xfrm>
            <a:off x="5786438" y="2519363"/>
            <a:ext cx="171926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Israel judged for rejecting Messiah by dispersion away from land for 19 centuries </a:t>
            </a:r>
          </a:p>
          <a:p>
            <a:pPr algn="ctr">
              <a:spcBef>
                <a:spcPct val="0"/>
              </a:spcBef>
              <a:buClrTx/>
              <a:buSzTx/>
              <a:buFontTx/>
              <a:buNone/>
            </a:pPr>
            <a:r>
              <a:rPr lang="en-US" altLang="en-US" sz="800" b="1"/>
              <a:t>(</a:t>
            </a:r>
            <a:r>
              <a:rPr lang="en-US" altLang="en-US" sz="600" b="1"/>
              <a:t>AD</a:t>
            </a:r>
            <a:r>
              <a:rPr lang="en-US" altLang="en-US" sz="800" b="1"/>
              <a:t> 70–</a:t>
            </a:r>
            <a:r>
              <a:rPr lang="en-US" altLang="en-US" sz="600" b="1"/>
              <a:t>AD</a:t>
            </a:r>
            <a:r>
              <a:rPr lang="en-US" altLang="en-US" sz="800" b="1"/>
              <a:t> 1948) but now partially restored (Ezek. 37:1-7)</a:t>
            </a:r>
          </a:p>
        </p:txBody>
      </p:sp>
      <p:sp>
        <p:nvSpPr>
          <p:cNvPr id="298020" name="Rectangle 39">
            <a:extLst>
              <a:ext uri="{FF2B5EF4-FFF2-40B4-BE49-F238E27FC236}">
                <a16:creationId xmlns:a16="http://schemas.microsoft.com/office/drawing/2014/main" id="{C6876C99-D985-1D47-922F-5B5943D76B42}"/>
              </a:ext>
            </a:extLst>
          </p:cNvPr>
          <p:cNvSpPr>
            <a:spLocks noChangeArrowheads="1"/>
          </p:cNvSpPr>
          <p:nvPr/>
        </p:nvSpPr>
        <p:spPr bwMode="auto">
          <a:xfrm>
            <a:off x="6022975" y="3429000"/>
            <a:ext cx="12541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Christ is Head over His Church, which is a spiritual temple (Eph. 2:19-22; 2 Cor. 6:16)</a:t>
            </a:r>
          </a:p>
        </p:txBody>
      </p:sp>
      <p:sp>
        <p:nvSpPr>
          <p:cNvPr id="298021" name="Rectangle 40">
            <a:extLst>
              <a:ext uri="{FF2B5EF4-FFF2-40B4-BE49-F238E27FC236}">
                <a16:creationId xmlns:a16="http://schemas.microsoft.com/office/drawing/2014/main" id="{DA7EE74E-A4CA-E449-8185-BAAA497B99AF}"/>
              </a:ext>
            </a:extLst>
          </p:cNvPr>
          <p:cNvSpPr>
            <a:spLocks noChangeArrowheads="1"/>
          </p:cNvSpPr>
          <p:nvPr/>
        </p:nvSpPr>
        <p:spPr bwMode="auto">
          <a:xfrm>
            <a:off x="5903913" y="4891088"/>
            <a:ext cx="1397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solidFill>
                  <a:srgbClr val="000000"/>
                </a:solidFill>
              </a:rPr>
              <a:t>Mosaic Law replaced with first three elements of the New Covenant (Luke 22:20; 2 Cor. 3:6)</a:t>
            </a:r>
          </a:p>
        </p:txBody>
      </p:sp>
      <p:sp>
        <p:nvSpPr>
          <p:cNvPr id="298022" name="AutoShape 41">
            <a:extLst>
              <a:ext uri="{FF2B5EF4-FFF2-40B4-BE49-F238E27FC236}">
                <a16:creationId xmlns:a16="http://schemas.microsoft.com/office/drawing/2014/main" id="{FEDB5F21-F93A-9C4F-822F-546902086F69}"/>
              </a:ext>
            </a:extLst>
          </p:cNvPr>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23" name="Line 42">
            <a:extLst>
              <a:ext uri="{FF2B5EF4-FFF2-40B4-BE49-F238E27FC236}">
                <a16:creationId xmlns:a16="http://schemas.microsoft.com/office/drawing/2014/main" id="{F4FF1653-5906-BF4D-8360-C6A702579A1A}"/>
              </a:ext>
            </a:extLst>
          </p:cNvPr>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24" name="Rectangle 43">
            <a:extLst>
              <a:ext uri="{FF2B5EF4-FFF2-40B4-BE49-F238E27FC236}">
                <a16:creationId xmlns:a16="http://schemas.microsoft.com/office/drawing/2014/main" id="{6CE3362E-5CE1-A64A-B802-920572E76307}"/>
              </a:ext>
            </a:extLst>
          </p:cNvPr>
          <p:cNvSpPr>
            <a:spLocks noChangeArrowheads="1"/>
          </p:cNvSpPr>
          <p:nvPr/>
        </p:nvSpPr>
        <p:spPr bwMode="auto">
          <a:xfrm>
            <a:off x="7553325" y="2136775"/>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900" b="1"/>
              <a:t>MESSIANIC  KINGDOM</a:t>
            </a:r>
          </a:p>
        </p:txBody>
      </p:sp>
      <p:sp>
        <p:nvSpPr>
          <p:cNvPr id="298025" name="Line 44">
            <a:extLst>
              <a:ext uri="{FF2B5EF4-FFF2-40B4-BE49-F238E27FC236}">
                <a16:creationId xmlns:a16="http://schemas.microsoft.com/office/drawing/2014/main" id="{C3A6F49C-44DC-D641-AD31-E4CF54EF37D8}"/>
              </a:ext>
            </a:extLst>
          </p:cNvPr>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98026" name="Rectangle 45">
            <a:extLst>
              <a:ext uri="{FF2B5EF4-FFF2-40B4-BE49-F238E27FC236}">
                <a16:creationId xmlns:a16="http://schemas.microsoft.com/office/drawing/2014/main" id="{C7B8E403-498F-D248-A81F-EF7FAEC73D87}"/>
              </a:ext>
            </a:extLst>
          </p:cNvPr>
          <p:cNvSpPr>
            <a:spLocks noChangeArrowheads="1"/>
          </p:cNvSpPr>
          <p:nvPr/>
        </p:nvSpPr>
        <p:spPr bwMode="auto">
          <a:xfrm>
            <a:off x="7620000" y="2273300"/>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000" b="1"/>
              <a:t> Millennial   Eternal</a:t>
            </a:r>
          </a:p>
        </p:txBody>
      </p:sp>
      <p:sp>
        <p:nvSpPr>
          <p:cNvPr id="298027" name="Rectangle 46">
            <a:extLst>
              <a:ext uri="{FF2B5EF4-FFF2-40B4-BE49-F238E27FC236}">
                <a16:creationId xmlns:a16="http://schemas.microsoft.com/office/drawing/2014/main" id="{AC1371E3-2ED9-C945-84DD-7E7DE13D8244}"/>
              </a:ext>
            </a:extLst>
          </p:cNvPr>
          <p:cNvSpPr>
            <a:spLocks noChangeArrowheads="1"/>
          </p:cNvSpPr>
          <p:nvPr/>
        </p:nvSpPr>
        <p:spPr bwMode="auto">
          <a:xfrm>
            <a:off x="7627938" y="2451100"/>
            <a:ext cx="911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Full restoration (Ezek. 37:8-28) Jerusalem world capital</a:t>
            </a:r>
          </a:p>
          <a:p>
            <a:pPr algn="ctr">
              <a:spcBef>
                <a:spcPct val="0"/>
              </a:spcBef>
              <a:buClrTx/>
              <a:buSzTx/>
              <a:buFontTx/>
              <a:buNone/>
            </a:pPr>
            <a:r>
              <a:rPr lang="en-US" altLang="en-US" sz="800" b="1"/>
              <a:t>(Isa. 2:1-5)</a:t>
            </a:r>
          </a:p>
        </p:txBody>
      </p:sp>
      <p:sp>
        <p:nvSpPr>
          <p:cNvPr id="298028" name="Rectangle 47">
            <a:extLst>
              <a:ext uri="{FF2B5EF4-FFF2-40B4-BE49-F238E27FC236}">
                <a16:creationId xmlns:a16="http://schemas.microsoft.com/office/drawing/2014/main" id="{074B4166-DBA4-3D42-82F4-59BF21A6CCCA}"/>
              </a:ext>
            </a:extLst>
          </p:cNvPr>
          <p:cNvSpPr>
            <a:spLocks noChangeArrowheads="1"/>
          </p:cNvSpPr>
          <p:nvPr/>
        </p:nvSpPr>
        <p:spPr bwMode="auto">
          <a:xfrm>
            <a:off x="8380413" y="2633663"/>
            <a:ext cx="7302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New Jerusalem</a:t>
            </a:r>
          </a:p>
          <a:p>
            <a:pPr algn="ctr">
              <a:spcBef>
                <a:spcPct val="0"/>
              </a:spcBef>
              <a:buClrTx/>
              <a:buSzTx/>
              <a:buFontTx/>
              <a:buNone/>
            </a:pPr>
            <a:r>
              <a:rPr lang="en-US" altLang="en-US" sz="800" b="1"/>
              <a:t>(Rev. 21)</a:t>
            </a:r>
          </a:p>
        </p:txBody>
      </p:sp>
      <p:sp>
        <p:nvSpPr>
          <p:cNvPr id="298029" name="Rectangle 48">
            <a:extLst>
              <a:ext uri="{FF2B5EF4-FFF2-40B4-BE49-F238E27FC236}">
                <a16:creationId xmlns:a16="http://schemas.microsoft.com/office/drawing/2014/main" id="{51CF0D6C-71AD-A24A-B816-58FCE89778F6}"/>
              </a:ext>
            </a:extLst>
          </p:cNvPr>
          <p:cNvSpPr>
            <a:spLocks noChangeArrowheads="1"/>
          </p:cNvSpPr>
          <p:nvPr/>
        </p:nvSpPr>
        <p:spPr bwMode="auto">
          <a:xfrm>
            <a:off x="7693025" y="3429000"/>
            <a:ext cx="803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Christ reigns over the world </a:t>
            </a:r>
          </a:p>
          <a:p>
            <a:pPr algn="ctr">
              <a:spcBef>
                <a:spcPct val="0"/>
              </a:spcBef>
              <a:buClrTx/>
              <a:buSzTx/>
              <a:buFontTx/>
              <a:buNone/>
            </a:pPr>
            <a:r>
              <a:rPr lang="en-US" altLang="en-US" sz="800" b="1"/>
              <a:t>(Isa. 11) </a:t>
            </a:r>
          </a:p>
          <a:p>
            <a:pPr algn="ctr">
              <a:spcBef>
                <a:spcPct val="0"/>
              </a:spcBef>
              <a:buClrTx/>
              <a:buSzTx/>
              <a:buFontTx/>
              <a:buNone/>
            </a:pPr>
            <a:r>
              <a:rPr lang="en-US" altLang="en-US" sz="800" b="1"/>
              <a:t>with saints (Rev. 5:10)</a:t>
            </a:r>
          </a:p>
        </p:txBody>
      </p:sp>
      <p:sp>
        <p:nvSpPr>
          <p:cNvPr id="558129" name="Rectangle 49">
            <a:extLst>
              <a:ext uri="{FF2B5EF4-FFF2-40B4-BE49-F238E27FC236}">
                <a16:creationId xmlns:a16="http://schemas.microsoft.com/office/drawing/2014/main" id="{1DE3A8B9-DF3E-8D41-BA33-2049F70A38BB}"/>
              </a:ext>
            </a:extLst>
          </p:cNvPr>
          <p:cNvSpPr>
            <a:spLocks noChangeArrowheads="1"/>
          </p:cNvSpPr>
          <p:nvPr/>
        </p:nvSpPr>
        <p:spPr bwMode="auto">
          <a:xfrm>
            <a:off x="7818438" y="987425"/>
            <a:ext cx="1076325" cy="577850"/>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800" b="1">
                <a:effectLst>
                  <a:outerShdw blurRad="38100" dist="38100" dir="2700000" algn="tl">
                    <a:srgbClr val="000000"/>
                  </a:outerShdw>
                </a:effectLst>
                <a:latin typeface="Times New Roman" panose="02020603050405020304" pitchFamily="18" charset="0"/>
              </a:rPr>
              <a:t>Christ rules over everything with saints (Eph. 1:9-10; Rev. 20:1-6; 22:5b)</a:t>
            </a:r>
          </a:p>
        </p:txBody>
      </p:sp>
      <p:grpSp>
        <p:nvGrpSpPr>
          <p:cNvPr id="298031" name="Group 50">
            <a:extLst>
              <a:ext uri="{FF2B5EF4-FFF2-40B4-BE49-F238E27FC236}">
                <a16:creationId xmlns:a16="http://schemas.microsoft.com/office/drawing/2014/main" id="{99175608-7AE5-C14E-A313-E3751B7B3BFE}"/>
              </a:ext>
            </a:extLst>
          </p:cNvPr>
          <p:cNvGrpSpPr>
            <a:grpSpLocks/>
          </p:cNvGrpSpPr>
          <p:nvPr/>
        </p:nvGrpSpPr>
        <p:grpSpPr bwMode="auto">
          <a:xfrm>
            <a:off x="4648200" y="5105400"/>
            <a:ext cx="76200" cy="304800"/>
            <a:chOff x="2928" y="3216"/>
            <a:chExt cx="48" cy="192"/>
          </a:xfrm>
        </p:grpSpPr>
        <p:sp>
          <p:nvSpPr>
            <p:cNvPr id="298084" name="Line 51">
              <a:extLst>
                <a:ext uri="{FF2B5EF4-FFF2-40B4-BE49-F238E27FC236}">
                  <a16:creationId xmlns:a16="http://schemas.microsoft.com/office/drawing/2014/main" id="{DCDC10CC-F5C1-2444-B16F-B44ECB60463F}"/>
                </a:ext>
              </a:extLst>
            </p:cNvPr>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5" name="Line 52">
              <a:extLst>
                <a:ext uri="{FF2B5EF4-FFF2-40B4-BE49-F238E27FC236}">
                  <a16:creationId xmlns:a16="http://schemas.microsoft.com/office/drawing/2014/main" id="{88E0B223-3A45-EA49-A59C-77959BE8A83E}"/>
                </a:ext>
              </a:extLst>
            </p:cNvPr>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6" name="Line 53">
              <a:extLst>
                <a:ext uri="{FF2B5EF4-FFF2-40B4-BE49-F238E27FC236}">
                  <a16:creationId xmlns:a16="http://schemas.microsoft.com/office/drawing/2014/main" id="{8DC0E72A-E11D-874C-8B09-D940079C6D9D}"/>
                </a:ext>
              </a:extLst>
            </p:cNvPr>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8032" name="Group 54">
            <a:extLst>
              <a:ext uri="{FF2B5EF4-FFF2-40B4-BE49-F238E27FC236}">
                <a16:creationId xmlns:a16="http://schemas.microsoft.com/office/drawing/2014/main" id="{3132E1F4-1B3D-4A47-93AD-176A87BA54C0}"/>
              </a:ext>
            </a:extLst>
          </p:cNvPr>
          <p:cNvGrpSpPr>
            <a:grpSpLocks/>
          </p:cNvGrpSpPr>
          <p:nvPr/>
        </p:nvGrpSpPr>
        <p:grpSpPr bwMode="auto">
          <a:xfrm>
            <a:off x="4876800" y="5426075"/>
            <a:ext cx="76200" cy="212725"/>
            <a:chOff x="3072" y="3418"/>
            <a:chExt cx="48" cy="134"/>
          </a:xfrm>
        </p:grpSpPr>
        <p:sp>
          <p:nvSpPr>
            <p:cNvPr id="298081" name="Line 55">
              <a:extLst>
                <a:ext uri="{FF2B5EF4-FFF2-40B4-BE49-F238E27FC236}">
                  <a16:creationId xmlns:a16="http://schemas.microsoft.com/office/drawing/2014/main" id="{AE160125-7882-CD4D-BCD7-152C968E486D}"/>
                </a:ext>
              </a:extLst>
            </p:cNvPr>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2" name="Line 56">
              <a:extLst>
                <a:ext uri="{FF2B5EF4-FFF2-40B4-BE49-F238E27FC236}">
                  <a16:creationId xmlns:a16="http://schemas.microsoft.com/office/drawing/2014/main" id="{86E54603-E078-264D-B9A3-1F098D058333}"/>
                </a:ext>
              </a:extLst>
            </p:cNvPr>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3" name="Line 57">
              <a:extLst>
                <a:ext uri="{FF2B5EF4-FFF2-40B4-BE49-F238E27FC236}">
                  <a16:creationId xmlns:a16="http://schemas.microsoft.com/office/drawing/2014/main" id="{14E45246-D338-824C-9E65-E9D25A7DA6E8}"/>
                </a:ext>
              </a:extLst>
            </p:cNvPr>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8033" name="Rectangle 58">
            <a:extLst>
              <a:ext uri="{FF2B5EF4-FFF2-40B4-BE49-F238E27FC236}">
                <a16:creationId xmlns:a16="http://schemas.microsoft.com/office/drawing/2014/main" id="{A1DC2977-0BB8-8440-9D56-FF83962DBA7D}"/>
              </a:ext>
            </a:extLst>
          </p:cNvPr>
          <p:cNvSpPr>
            <a:spLocks noChangeArrowheads="1"/>
          </p:cNvSpPr>
          <p:nvPr/>
        </p:nvSpPr>
        <p:spPr bwMode="auto">
          <a:xfrm rot="-5400000">
            <a:off x="1500982" y="2583656"/>
            <a:ext cx="5984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b="1">
                <a:latin typeface="Nadianne" charset="0"/>
              </a:rPr>
              <a:t>land</a:t>
            </a:r>
          </a:p>
        </p:txBody>
      </p:sp>
      <p:sp>
        <p:nvSpPr>
          <p:cNvPr id="298034" name="Rectangle 59">
            <a:extLst>
              <a:ext uri="{FF2B5EF4-FFF2-40B4-BE49-F238E27FC236}">
                <a16:creationId xmlns:a16="http://schemas.microsoft.com/office/drawing/2014/main" id="{AE6F2B82-A461-894E-8088-6094E9437B5D}"/>
              </a:ext>
            </a:extLst>
          </p:cNvPr>
          <p:cNvSpPr>
            <a:spLocks noChangeArrowheads="1"/>
          </p:cNvSpPr>
          <p:nvPr/>
        </p:nvSpPr>
        <p:spPr bwMode="auto">
          <a:xfrm rot="-5400000">
            <a:off x="1862138" y="3733800"/>
            <a:ext cx="6445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b="1">
                <a:latin typeface="Nadianne" charset="0"/>
              </a:rPr>
              <a:t>seed</a:t>
            </a:r>
          </a:p>
        </p:txBody>
      </p:sp>
      <p:sp>
        <p:nvSpPr>
          <p:cNvPr id="298035" name="Rectangle 60">
            <a:extLst>
              <a:ext uri="{FF2B5EF4-FFF2-40B4-BE49-F238E27FC236}">
                <a16:creationId xmlns:a16="http://schemas.microsoft.com/office/drawing/2014/main" id="{719D7AB4-A89D-1E4A-95A2-222C58256A98}"/>
              </a:ext>
            </a:extLst>
          </p:cNvPr>
          <p:cNvSpPr>
            <a:spLocks noChangeArrowheads="1"/>
          </p:cNvSpPr>
          <p:nvPr/>
        </p:nvSpPr>
        <p:spPr bwMode="auto">
          <a:xfrm rot="-5400000">
            <a:off x="2347119" y="4937919"/>
            <a:ext cx="10048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600" b="1">
                <a:latin typeface="Nadianne" charset="0"/>
              </a:rPr>
              <a:t>blessing</a:t>
            </a:r>
          </a:p>
        </p:txBody>
      </p:sp>
      <p:sp>
        <p:nvSpPr>
          <p:cNvPr id="298036" name="Rectangle 61">
            <a:extLst>
              <a:ext uri="{FF2B5EF4-FFF2-40B4-BE49-F238E27FC236}">
                <a16:creationId xmlns:a16="http://schemas.microsoft.com/office/drawing/2014/main" id="{32935017-27EA-3B42-9BAA-191B3FD4F40C}"/>
              </a:ext>
            </a:extLst>
          </p:cNvPr>
          <p:cNvSpPr>
            <a:spLocks noChangeArrowheads="1"/>
          </p:cNvSpPr>
          <p:nvPr/>
        </p:nvSpPr>
        <p:spPr bwMode="auto">
          <a:xfrm rot="-5400000">
            <a:off x="1013619" y="3725069"/>
            <a:ext cx="10779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000" b="1"/>
              <a:t>Genesis 12:1-3</a:t>
            </a:r>
          </a:p>
        </p:txBody>
      </p:sp>
      <p:sp>
        <p:nvSpPr>
          <p:cNvPr id="298037" name="Rectangle 62">
            <a:extLst>
              <a:ext uri="{FF2B5EF4-FFF2-40B4-BE49-F238E27FC236}">
                <a16:creationId xmlns:a16="http://schemas.microsoft.com/office/drawing/2014/main" id="{EF0EB553-E954-C445-8B9B-12FEA88FBE98}"/>
              </a:ext>
            </a:extLst>
          </p:cNvPr>
          <p:cNvSpPr>
            <a:spLocks noChangeArrowheads="1"/>
          </p:cNvSpPr>
          <p:nvPr/>
        </p:nvSpPr>
        <p:spPr bwMode="auto">
          <a:xfrm>
            <a:off x="8385175" y="3429000"/>
            <a:ext cx="75088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Christ hands kingdom over to the Father </a:t>
            </a:r>
            <a:br>
              <a:rPr lang="en-US" altLang="en-US" sz="800" b="1"/>
            </a:br>
            <a:r>
              <a:rPr lang="en-US" altLang="en-US" sz="800" b="1"/>
              <a:t>(1 Cor. 15:24)</a:t>
            </a:r>
          </a:p>
        </p:txBody>
      </p:sp>
      <p:grpSp>
        <p:nvGrpSpPr>
          <p:cNvPr id="298038" name="Group 63">
            <a:extLst>
              <a:ext uri="{FF2B5EF4-FFF2-40B4-BE49-F238E27FC236}">
                <a16:creationId xmlns:a16="http://schemas.microsoft.com/office/drawing/2014/main" id="{CD7484A1-5E25-7A4C-B03A-AA1E59365C0A}"/>
              </a:ext>
            </a:extLst>
          </p:cNvPr>
          <p:cNvGrpSpPr>
            <a:grpSpLocks/>
          </p:cNvGrpSpPr>
          <p:nvPr/>
        </p:nvGrpSpPr>
        <p:grpSpPr bwMode="auto">
          <a:xfrm>
            <a:off x="7823200" y="1676400"/>
            <a:ext cx="611188" cy="450850"/>
            <a:chOff x="4928" y="1056"/>
            <a:chExt cx="385" cy="284"/>
          </a:xfrm>
        </p:grpSpPr>
        <p:sp>
          <p:nvSpPr>
            <p:cNvPr id="298076" name="Freeform 64">
              <a:extLst>
                <a:ext uri="{FF2B5EF4-FFF2-40B4-BE49-F238E27FC236}">
                  <a16:creationId xmlns:a16="http://schemas.microsoft.com/office/drawing/2014/main" id="{2A29F945-2405-3D49-A1FC-05C8A6FFFEA0}"/>
                </a:ext>
              </a:extLst>
            </p:cNvPr>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p>
          </p:txBody>
        </p:sp>
        <p:sp>
          <p:nvSpPr>
            <p:cNvPr id="298077" name="Rectangle 65">
              <a:extLst>
                <a:ext uri="{FF2B5EF4-FFF2-40B4-BE49-F238E27FC236}">
                  <a16:creationId xmlns:a16="http://schemas.microsoft.com/office/drawing/2014/main" id="{F59DCE47-7995-5046-AD12-E2B6707672CD}"/>
                </a:ext>
              </a:extLst>
            </p:cNvPr>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78" name="Oval 66">
              <a:extLst>
                <a:ext uri="{FF2B5EF4-FFF2-40B4-BE49-F238E27FC236}">
                  <a16:creationId xmlns:a16="http://schemas.microsoft.com/office/drawing/2014/main" id="{7D20B127-E366-5445-999A-BF2B6A919B46}"/>
                </a:ext>
              </a:extLst>
            </p:cNvPr>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79" name="Line 67">
              <a:extLst>
                <a:ext uri="{FF2B5EF4-FFF2-40B4-BE49-F238E27FC236}">
                  <a16:creationId xmlns:a16="http://schemas.microsoft.com/office/drawing/2014/main" id="{AA3E4F12-54E3-0D41-B48F-A9C418733DFB}"/>
                </a:ext>
              </a:extLst>
            </p:cNvPr>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80" name="Line 68">
              <a:extLst>
                <a:ext uri="{FF2B5EF4-FFF2-40B4-BE49-F238E27FC236}">
                  <a16:creationId xmlns:a16="http://schemas.microsoft.com/office/drawing/2014/main" id="{51FD17EC-3F04-DC4D-BEFD-872FBB0F7B63}"/>
                </a:ext>
              </a:extLst>
            </p:cNvPr>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8039" name="Group 69">
            <a:extLst>
              <a:ext uri="{FF2B5EF4-FFF2-40B4-BE49-F238E27FC236}">
                <a16:creationId xmlns:a16="http://schemas.microsoft.com/office/drawing/2014/main" id="{1B0F5E4A-3CAB-454E-85EB-B45C44413445}"/>
              </a:ext>
            </a:extLst>
          </p:cNvPr>
          <p:cNvGrpSpPr>
            <a:grpSpLocks/>
          </p:cNvGrpSpPr>
          <p:nvPr/>
        </p:nvGrpSpPr>
        <p:grpSpPr bwMode="auto">
          <a:xfrm>
            <a:off x="4800600" y="5203825"/>
            <a:ext cx="1184275" cy="104775"/>
            <a:chOff x="3024" y="3278"/>
            <a:chExt cx="746" cy="66"/>
          </a:xfrm>
        </p:grpSpPr>
        <p:sp>
          <p:nvSpPr>
            <p:cNvPr id="298074" name="Line 70">
              <a:extLst>
                <a:ext uri="{FF2B5EF4-FFF2-40B4-BE49-F238E27FC236}">
                  <a16:creationId xmlns:a16="http://schemas.microsoft.com/office/drawing/2014/main" id="{CBF58676-1A86-884D-B2FD-261E06CC862A}"/>
                </a:ext>
              </a:extLst>
            </p:cNvPr>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98075" name="AutoShape 71">
              <a:extLst>
                <a:ext uri="{FF2B5EF4-FFF2-40B4-BE49-F238E27FC236}">
                  <a16:creationId xmlns:a16="http://schemas.microsoft.com/office/drawing/2014/main" id="{4ABBB602-3DFC-CF4B-8D29-B6966DD35DF2}"/>
                </a:ext>
              </a:extLst>
            </p:cNvPr>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grpSp>
        <p:nvGrpSpPr>
          <p:cNvPr id="298040" name="Group 72">
            <a:extLst>
              <a:ext uri="{FF2B5EF4-FFF2-40B4-BE49-F238E27FC236}">
                <a16:creationId xmlns:a16="http://schemas.microsoft.com/office/drawing/2014/main" id="{769CA682-4C50-6345-836C-E1E40DA08976}"/>
              </a:ext>
            </a:extLst>
          </p:cNvPr>
          <p:cNvGrpSpPr>
            <a:grpSpLocks/>
          </p:cNvGrpSpPr>
          <p:nvPr/>
        </p:nvGrpSpPr>
        <p:grpSpPr bwMode="auto">
          <a:xfrm>
            <a:off x="5029200" y="5489575"/>
            <a:ext cx="3001963" cy="104775"/>
            <a:chOff x="3168" y="3458"/>
            <a:chExt cx="1891" cy="66"/>
          </a:xfrm>
        </p:grpSpPr>
        <p:sp>
          <p:nvSpPr>
            <p:cNvPr id="298072" name="Line 73">
              <a:extLst>
                <a:ext uri="{FF2B5EF4-FFF2-40B4-BE49-F238E27FC236}">
                  <a16:creationId xmlns:a16="http://schemas.microsoft.com/office/drawing/2014/main" id="{15356D85-848C-BC41-8358-8A834EE72FDD}"/>
                </a:ext>
              </a:extLst>
            </p:cNvPr>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98073" name="AutoShape 74">
              <a:extLst>
                <a:ext uri="{FF2B5EF4-FFF2-40B4-BE49-F238E27FC236}">
                  <a16:creationId xmlns:a16="http://schemas.microsoft.com/office/drawing/2014/main" id="{0ED678D8-2C8F-A140-8B60-13DB95F536D5}"/>
                </a:ext>
              </a:extLst>
            </p:cNvPr>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sp>
        <p:nvSpPr>
          <p:cNvPr id="298041" name="Rectangle 75">
            <a:extLst>
              <a:ext uri="{FF2B5EF4-FFF2-40B4-BE49-F238E27FC236}">
                <a16:creationId xmlns:a16="http://schemas.microsoft.com/office/drawing/2014/main" id="{A06E06A2-4AF8-1B47-9115-FE74386165E3}"/>
              </a:ext>
            </a:extLst>
          </p:cNvPr>
          <p:cNvSpPr>
            <a:spLocks noChangeArrowheads="1"/>
          </p:cNvSpPr>
          <p:nvPr/>
        </p:nvSpPr>
        <p:spPr bwMode="auto">
          <a:xfrm>
            <a:off x="0" y="6400800"/>
            <a:ext cx="9177338" cy="393700"/>
          </a:xfrm>
          <a:prstGeom prst="rect">
            <a:avLst/>
          </a:prstGeom>
          <a:gradFill rotWithShape="0">
            <a:gsLst>
              <a:gs pos="0">
                <a:srgbClr val="FF8000"/>
              </a:gs>
              <a:gs pos="100000">
                <a:srgbClr val="B25900"/>
              </a:gs>
            </a:gsLst>
            <a:lin ang="18900000" scaled="1"/>
          </a:gradFill>
          <a:ln w="12700">
            <a:solidFill>
              <a:schemeClr val="tx1"/>
            </a:solidFill>
            <a:miter lim="800000"/>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000" b="1">
                <a:solidFill>
                  <a:srgbClr val="000000"/>
                </a:solidFill>
                <a:latin typeface="Times New Roman" panose="02020603050405020304" pitchFamily="18" charset="0"/>
              </a:rPr>
              <a:t>Scripture contains a dual kingdom-covenant emphasis.  Israel</a:t>
            </a:r>
            <a:r>
              <a:rPr lang="ja-JP" altLang="en-US" sz="1000" b="1">
                <a:solidFill>
                  <a:srgbClr val="000000"/>
                </a:solidFill>
                <a:latin typeface="Times New Roman" panose="02020603050405020304" pitchFamily="18" charset="0"/>
              </a:rPr>
              <a:t>’</a:t>
            </a:r>
            <a:r>
              <a:rPr lang="en-US" altLang="ja-JP" sz="1000" b="1">
                <a:solidFill>
                  <a:srgbClr val="000000"/>
                </a:solidFill>
                <a:latin typeface="Times New Roman" panose="02020603050405020304" pitchFamily="18" charset="0"/>
              </a:rPr>
              <a:t>s role from Abraham to Christ is expanded to include the Church (continuity) yet the Church</a:t>
            </a:r>
          </a:p>
          <a:p>
            <a:pPr algn="ctr">
              <a:spcBef>
                <a:spcPct val="0"/>
              </a:spcBef>
              <a:buClrTx/>
              <a:buSzTx/>
              <a:buFontTx/>
              <a:buNone/>
            </a:pPr>
            <a:r>
              <a:rPr lang="en-US" altLang="en-US" sz="1000" b="1">
                <a:solidFill>
                  <a:srgbClr val="000000"/>
                </a:solidFill>
                <a:latin typeface="Times New Roman" panose="02020603050405020304" pitchFamily="18" charset="0"/>
              </a:rPr>
              <a:t>never replaces the nation as the </a:t>
            </a:r>
            <a:r>
              <a:rPr lang="ja-JP" altLang="en-US" sz="1000" b="1">
                <a:solidFill>
                  <a:srgbClr val="000000"/>
                </a:solidFill>
                <a:latin typeface="Times New Roman" panose="02020603050405020304" pitchFamily="18" charset="0"/>
              </a:rPr>
              <a:t>“</a:t>
            </a:r>
            <a:r>
              <a:rPr lang="en-US" altLang="ja-JP" sz="1000" b="1">
                <a:solidFill>
                  <a:srgbClr val="000000"/>
                </a:solidFill>
                <a:latin typeface="Times New Roman" panose="02020603050405020304" pitchFamily="18" charset="0"/>
              </a:rPr>
              <a:t>new Israel</a:t>
            </a:r>
            <a:r>
              <a:rPr lang="ja-JP" altLang="en-US" sz="1000" b="1">
                <a:solidFill>
                  <a:srgbClr val="000000"/>
                </a:solidFill>
                <a:latin typeface="Times New Roman" panose="02020603050405020304" pitchFamily="18" charset="0"/>
              </a:rPr>
              <a:t>”</a:t>
            </a:r>
            <a:r>
              <a:rPr lang="en-US" altLang="ja-JP" sz="1000" b="1">
                <a:solidFill>
                  <a:srgbClr val="000000"/>
                </a:solidFill>
                <a:latin typeface="Times New Roman" panose="02020603050405020304" pitchFamily="18" charset="0"/>
              </a:rPr>
              <a:t> (discontinuity).  Israel will again enjoy world prominence after trusting in Christ at His second coming.</a:t>
            </a:r>
            <a:endParaRPr lang="en-US" altLang="en-US" sz="1000" b="1">
              <a:solidFill>
                <a:srgbClr val="000000"/>
              </a:solidFill>
              <a:latin typeface="Times New Roman" panose="02020603050405020304" pitchFamily="18" charset="0"/>
            </a:endParaRPr>
          </a:p>
        </p:txBody>
      </p:sp>
      <p:sp>
        <p:nvSpPr>
          <p:cNvPr id="298042" name="Rectangle 76">
            <a:extLst>
              <a:ext uri="{FF2B5EF4-FFF2-40B4-BE49-F238E27FC236}">
                <a16:creationId xmlns:a16="http://schemas.microsoft.com/office/drawing/2014/main" id="{F0FD3836-C3C3-C248-A421-46E43D5C482F}"/>
              </a:ext>
            </a:extLst>
          </p:cNvPr>
          <p:cNvSpPr>
            <a:spLocks noChangeArrowheads="1"/>
          </p:cNvSpPr>
          <p:nvPr/>
        </p:nvSpPr>
        <p:spPr bwMode="auto">
          <a:xfrm>
            <a:off x="5114925" y="2095500"/>
            <a:ext cx="600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900" b="1"/>
              <a:t>ISRAEL</a:t>
            </a:r>
          </a:p>
        </p:txBody>
      </p:sp>
      <p:sp>
        <p:nvSpPr>
          <p:cNvPr id="298043" name="Rectangle 77">
            <a:extLst>
              <a:ext uri="{FF2B5EF4-FFF2-40B4-BE49-F238E27FC236}">
                <a16:creationId xmlns:a16="http://schemas.microsoft.com/office/drawing/2014/main" id="{B8CDDBF0-C31E-B24F-9156-11AFEA3BC8BB}"/>
              </a:ext>
            </a:extLst>
          </p:cNvPr>
          <p:cNvSpPr>
            <a:spLocks noChangeArrowheads="1"/>
          </p:cNvSpPr>
          <p:nvPr/>
        </p:nvSpPr>
        <p:spPr bwMode="auto">
          <a:xfrm>
            <a:off x="6219825" y="20955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900" b="1"/>
              <a:t>CHURCH</a:t>
            </a:r>
          </a:p>
        </p:txBody>
      </p:sp>
      <p:sp>
        <p:nvSpPr>
          <p:cNvPr id="298044" name="Rectangle 78">
            <a:extLst>
              <a:ext uri="{FF2B5EF4-FFF2-40B4-BE49-F238E27FC236}">
                <a16:creationId xmlns:a16="http://schemas.microsoft.com/office/drawing/2014/main" id="{24614E56-1123-7043-A947-B4FC3323444D}"/>
              </a:ext>
            </a:extLst>
          </p:cNvPr>
          <p:cNvSpPr>
            <a:spLocks noChangeArrowheads="1"/>
          </p:cNvSpPr>
          <p:nvPr/>
        </p:nvSpPr>
        <p:spPr bwMode="auto">
          <a:xfrm>
            <a:off x="4884738" y="2239963"/>
            <a:ext cx="976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(National Focus)</a:t>
            </a:r>
          </a:p>
        </p:txBody>
      </p:sp>
      <p:graphicFrame>
        <p:nvGraphicFramePr>
          <p:cNvPr id="298045" name="Object 0">
            <a:extLst>
              <a:ext uri="{FF2B5EF4-FFF2-40B4-BE49-F238E27FC236}">
                <a16:creationId xmlns:a16="http://schemas.microsoft.com/office/drawing/2014/main" id="{5476E4E5-FFA9-B54A-9366-DCAF4E58D0BA}"/>
              </a:ext>
            </a:extLst>
          </p:cNvPr>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298089" name="Microsoft ClipArt Gallery" r:id="rId4" imgW="1060450" imgH="1054100" progId="MS_ClipArt_Gallery">
                  <p:embed/>
                </p:oleObj>
              </mc:Choice>
              <mc:Fallback>
                <p:oleObj name="Microsoft ClipArt Gallery" r:id="rId4" imgW="1060450" imgH="1054100" progId="MS_ClipArt_Gallery">
                  <p:embed/>
                  <p:pic>
                    <p:nvPicPr>
                      <p:cNvPr id="0" name="Object 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98046" name="Rectangle 80">
            <a:extLst>
              <a:ext uri="{FF2B5EF4-FFF2-40B4-BE49-F238E27FC236}">
                <a16:creationId xmlns:a16="http://schemas.microsoft.com/office/drawing/2014/main" id="{714150AB-23FC-5D43-B11B-AC1CCCBD4E38}"/>
              </a:ext>
            </a:extLst>
          </p:cNvPr>
          <p:cNvSpPr>
            <a:spLocks noChangeArrowheads="1"/>
          </p:cNvSpPr>
          <p:nvPr/>
        </p:nvSpPr>
        <p:spPr bwMode="auto">
          <a:xfrm>
            <a:off x="5900738" y="2239963"/>
            <a:ext cx="147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The </a:t>
            </a:r>
            <a:r>
              <a:rPr lang="ja-JP" altLang="en-US" sz="800" b="1"/>
              <a:t>“</a:t>
            </a:r>
            <a:r>
              <a:rPr lang="en-US" altLang="ja-JP" sz="800" b="1"/>
              <a:t>New Man</a:t>
            </a:r>
            <a:r>
              <a:rPr lang="ja-JP" altLang="en-US" sz="800" b="1"/>
              <a:t>”</a:t>
            </a:r>
            <a:r>
              <a:rPr lang="en-US" altLang="ja-JP" sz="800" b="1"/>
              <a:t> (Eph. 2:15)</a:t>
            </a:r>
            <a:endParaRPr lang="en-US" altLang="en-US" sz="800" b="1"/>
          </a:p>
        </p:txBody>
      </p:sp>
      <p:sp>
        <p:nvSpPr>
          <p:cNvPr id="298047" name="Line 81">
            <a:extLst>
              <a:ext uri="{FF2B5EF4-FFF2-40B4-BE49-F238E27FC236}">
                <a16:creationId xmlns:a16="http://schemas.microsoft.com/office/drawing/2014/main" id="{4A2C6CDD-A011-8841-ADF2-51F04A556A88}"/>
              </a:ext>
            </a:extLst>
          </p:cNvPr>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48" name="Rectangle 82">
            <a:extLst>
              <a:ext uri="{FF2B5EF4-FFF2-40B4-BE49-F238E27FC236}">
                <a16:creationId xmlns:a16="http://schemas.microsoft.com/office/drawing/2014/main" id="{04AA4113-4DCF-3941-B96A-AABA2644342B}"/>
              </a:ext>
            </a:extLst>
          </p:cNvPr>
          <p:cNvSpPr>
            <a:spLocks noChangeArrowheads="1"/>
          </p:cNvSpPr>
          <p:nvPr/>
        </p:nvSpPr>
        <p:spPr bwMode="auto">
          <a:xfrm>
            <a:off x="8213725" y="5749925"/>
            <a:ext cx="86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b="1" i="1"/>
              <a:t>Fifth Edition</a:t>
            </a:r>
          </a:p>
          <a:p>
            <a:pPr>
              <a:spcBef>
                <a:spcPct val="0"/>
              </a:spcBef>
              <a:buClrTx/>
              <a:buSzTx/>
              <a:buFontTx/>
              <a:buNone/>
            </a:pPr>
            <a:r>
              <a:rPr lang="en-US" altLang="en-US" sz="700" b="1" i="1"/>
              <a:t>14 March 2006</a:t>
            </a:r>
          </a:p>
        </p:txBody>
      </p:sp>
      <p:grpSp>
        <p:nvGrpSpPr>
          <p:cNvPr id="298049" name="Group 83">
            <a:extLst>
              <a:ext uri="{FF2B5EF4-FFF2-40B4-BE49-F238E27FC236}">
                <a16:creationId xmlns:a16="http://schemas.microsoft.com/office/drawing/2014/main" id="{BE847B55-BA23-5B43-8ED4-D2A7E548B7E7}"/>
              </a:ext>
            </a:extLst>
          </p:cNvPr>
          <p:cNvGrpSpPr>
            <a:grpSpLocks/>
          </p:cNvGrpSpPr>
          <p:nvPr/>
        </p:nvGrpSpPr>
        <p:grpSpPr bwMode="auto">
          <a:xfrm>
            <a:off x="1387475" y="2087563"/>
            <a:ext cx="165100" cy="176212"/>
            <a:chOff x="874" y="1315"/>
            <a:chExt cx="104" cy="111"/>
          </a:xfrm>
        </p:grpSpPr>
        <p:sp>
          <p:nvSpPr>
            <p:cNvPr id="298070" name="AutoShape 84">
              <a:extLst>
                <a:ext uri="{FF2B5EF4-FFF2-40B4-BE49-F238E27FC236}">
                  <a16:creationId xmlns:a16="http://schemas.microsoft.com/office/drawing/2014/main" id="{AEB77C9F-07A4-7041-8736-B8B2B91E01CE}"/>
                </a:ext>
              </a:extLst>
            </p:cNvPr>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71" name="AutoShape 85">
              <a:extLst>
                <a:ext uri="{FF2B5EF4-FFF2-40B4-BE49-F238E27FC236}">
                  <a16:creationId xmlns:a16="http://schemas.microsoft.com/office/drawing/2014/main" id="{DDF5D95E-B11F-1F42-9520-4C300879D961}"/>
                </a:ext>
              </a:extLst>
            </p:cNvPr>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grpSp>
        <p:nvGrpSpPr>
          <p:cNvPr id="298050" name="Group 86">
            <a:extLst>
              <a:ext uri="{FF2B5EF4-FFF2-40B4-BE49-F238E27FC236}">
                <a16:creationId xmlns:a16="http://schemas.microsoft.com/office/drawing/2014/main" id="{E2A5CC30-C60B-0C47-845A-5A6E2D5BFAF5}"/>
              </a:ext>
            </a:extLst>
          </p:cNvPr>
          <p:cNvGrpSpPr>
            <a:grpSpLocks/>
          </p:cNvGrpSpPr>
          <p:nvPr/>
        </p:nvGrpSpPr>
        <p:grpSpPr bwMode="auto">
          <a:xfrm>
            <a:off x="2305050" y="3333750"/>
            <a:ext cx="288925" cy="222250"/>
            <a:chOff x="1452" y="2100"/>
            <a:chExt cx="182" cy="140"/>
          </a:xfrm>
        </p:grpSpPr>
        <p:sp>
          <p:nvSpPr>
            <p:cNvPr id="298065" name="Freeform 87">
              <a:extLst>
                <a:ext uri="{FF2B5EF4-FFF2-40B4-BE49-F238E27FC236}">
                  <a16:creationId xmlns:a16="http://schemas.microsoft.com/office/drawing/2014/main" id="{38B99169-8273-394F-89C1-04E152358E27}"/>
                </a:ext>
              </a:extLst>
            </p:cNvPr>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298066" name="Rectangle 88">
              <a:extLst>
                <a:ext uri="{FF2B5EF4-FFF2-40B4-BE49-F238E27FC236}">
                  <a16:creationId xmlns:a16="http://schemas.microsoft.com/office/drawing/2014/main" id="{734D661D-1CA9-7D41-9E40-78808E8617AC}"/>
                </a:ext>
              </a:extLst>
            </p:cNvPr>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67" name="Oval 89">
              <a:extLst>
                <a:ext uri="{FF2B5EF4-FFF2-40B4-BE49-F238E27FC236}">
                  <a16:creationId xmlns:a16="http://schemas.microsoft.com/office/drawing/2014/main" id="{87BC100D-7E49-3F4B-A24F-7DFF57D63BD8}"/>
                </a:ext>
              </a:extLst>
            </p:cNvPr>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68" name="Line 90">
              <a:extLst>
                <a:ext uri="{FF2B5EF4-FFF2-40B4-BE49-F238E27FC236}">
                  <a16:creationId xmlns:a16="http://schemas.microsoft.com/office/drawing/2014/main" id="{AF4C897A-7AF4-9746-9BC5-E6246F7E34C8}"/>
                </a:ext>
              </a:extLst>
            </p:cNvPr>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069" name="Line 91">
              <a:extLst>
                <a:ext uri="{FF2B5EF4-FFF2-40B4-BE49-F238E27FC236}">
                  <a16:creationId xmlns:a16="http://schemas.microsoft.com/office/drawing/2014/main" id="{629575FA-011D-F04F-A042-0B4044CC410C}"/>
                </a:ext>
              </a:extLst>
            </p:cNvPr>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98051" name="Group 92">
            <a:extLst>
              <a:ext uri="{FF2B5EF4-FFF2-40B4-BE49-F238E27FC236}">
                <a16:creationId xmlns:a16="http://schemas.microsoft.com/office/drawing/2014/main" id="{D8343476-4543-4B47-BB04-1D976D30B679}"/>
              </a:ext>
            </a:extLst>
          </p:cNvPr>
          <p:cNvGrpSpPr>
            <a:grpSpLocks/>
          </p:cNvGrpSpPr>
          <p:nvPr/>
        </p:nvGrpSpPr>
        <p:grpSpPr bwMode="auto">
          <a:xfrm>
            <a:off x="1774825" y="1428750"/>
            <a:ext cx="298450" cy="238125"/>
            <a:chOff x="1118" y="900"/>
            <a:chExt cx="188" cy="150"/>
          </a:xfrm>
        </p:grpSpPr>
        <p:grpSp>
          <p:nvGrpSpPr>
            <p:cNvPr id="298059" name="Group 93">
              <a:extLst>
                <a:ext uri="{FF2B5EF4-FFF2-40B4-BE49-F238E27FC236}">
                  <a16:creationId xmlns:a16="http://schemas.microsoft.com/office/drawing/2014/main" id="{AFE9CF2D-AD4A-4E4B-A8C4-C7F17CE52E72}"/>
                </a:ext>
              </a:extLst>
            </p:cNvPr>
            <p:cNvGrpSpPr>
              <a:grpSpLocks/>
            </p:cNvGrpSpPr>
            <p:nvPr/>
          </p:nvGrpSpPr>
          <p:grpSpPr bwMode="auto">
            <a:xfrm>
              <a:off x="1118" y="900"/>
              <a:ext cx="84" cy="150"/>
              <a:chOff x="1118" y="900"/>
              <a:chExt cx="84" cy="150"/>
            </a:xfrm>
          </p:grpSpPr>
          <p:sp>
            <p:nvSpPr>
              <p:cNvPr id="298063" name="Rectangle 94">
                <a:extLst>
                  <a:ext uri="{FF2B5EF4-FFF2-40B4-BE49-F238E27FC236}">
                    <a16:creationId xmlns:a16="http://schemas.microsoft.com/office/drawing/2014/main" id="{5766A23A-6F46-224F-880B-70B12845DBF3}"/>
                  </a:ext>
                </a:extLst>
              </p:cNvPr>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64" name="Oval 95">
                <a:extLst>
                  <a:ext uri="{FF2B5EF4-FFF2-40B4-BE49-F238E27FC236}">
                    <a16:creationId xmlns:a16="http://schemas.microsoft.com/office/drawing/2014/main" id="{9EC56738-7AC4-6446-BF1E-DAA401C163C3}"/>
                  </a:ext>
                </a:extLst>
              </p:cNvPr>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grpSp>
          <p:nvGrpSpPr>
            <p:cNvPr id="298060" name="Group 96">
              <a:extLst>
                <a:ext uri="{FF2B5EF4-FFF2-40B4-BE49-F238E27FC236}">
                  <a16:creationId xmlns:a16="http://schemas.microsoft.com/office/drawing/2014/main" id="{20E7F3CC-1F74-894E-A5A1-352562B5A186}"/>
                </a:ext>
              </a:extLst>
            </p:cNvPr>
            <p:cNvGrpSpPr>
              <a:grpSpLocks/>
            </p:cNvGrpSpPr>
            <p:nvPr/>
          </p:nvGrpSpPr>
          <p:grpSpPr bwMode="auto">
            <a:xfrm>
              <a:off x="1222" y="900"/>
              <a:ext cx="84" cy="150"/>
              <a:chOff x="1222" y="900"/>
              <a:chExt cx="84" cy="150"/>
            </a:xfrm>
          </p:grpSpPr>
          <p:sp>
            <p:nvSpPr>
              <p:cNvPr id="298061" name="Rectangle 97">
                <a:extLst>
                  <a:ext uri="{FF2B5EF4-FFF2-40B4-BE49-F238E27FC236}">
                    <a16:creationId xmlns:a16="http://schemas.microsoft.com/office/drawing/2014/main" id="{A9DC1B1D-E817-5049-BC1F-05561E12976A}"/>
                  </a:ext>
                </a:extLst>
              </p:cNvPr>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sp>
            <p:nvSpPr>
              <p:cNvPr id="298062" name="Oval 98">
                <a:extLst>
                  <a:ext uri="{FF2B5EF4-FFF2-40B4-BE49-F238E27FC236}">
                    <a16:creationId xmlns:a16="http://schemas.microsoft.com/office/drawing/2014/main" id="{4A77FFF4-11BC-834D-B3AD-F6102EFB8D78}"/>
                  </a:ext>
                </a:extLst>
              </p:cNvPr>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grpSp>
      </p:grpSp>
      <p:sp>
        <p:nvSpPr>
          <p:cNvPr id="298052" name="Rectangle 99">
            <a:extLst>
              <a:ext uri="{FF2B5EF4-FFF2-40B4-BE49-F238E27FC236}">
                <a16:creationId xmlns:a16="http://schemas.microsoft.com/office/drawing/2014/main" id="{45F4188C-00C6-BC45-AB29-A5534AC2AFC4}"/>
              </a:ext>
            </a:extLst>
          </p:cNvPr>
          <p:cNvSpPr>
            <a:spLocks noChangeArrowheads="1"/>
          </p:cNvSpPr>
          <p:nvPr/>
        </p:nvSpPr>
        <p:spPr bwMode="auto">
          <a:xfrm>
            <a:off x="7729538" y="4627563"/>
            <a:ext cx="771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solidFill>
                  <a:srgbClr val="000000"/>
                </a:solidFill>
              </a:rPr>
              <a:t>All 5 elements fulfilled in national restoration (Zech. 8)</a:t>
            </a:r>
          </a:p>
        </p:txBody>
      </p:sp>
      <p:sp>
        <p:nvSpPr>
          <p:cNvPr id="298053" name="Rectangle 100">
            <a:extLst>
              <a:ext uri="{FF2B5EF4-FFF2-40B4-BE49-F238E27FC236}">
                <a16:creationId xmlns:a16="http://schemas.microsoft.com/office/drawing/2014/main" id="{B76E18B5-9B39-E442-B38D-2D4C18174236}"/>
              </a:ext>
            </a:extLst>
          </p:cNvPr>
          <p:cNvSpPr>
            <a:spLocks noChangeArrowheads="1"/>
          </p:cNvSpPr>
          <p:nvPr/>
        </p:nvSpPr>
        <p:spPr bwMode="auto">
          <a:xfrm>
            <a:off x="8416925" y="4611688"/>
            <a:ext cx="6699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solidFill>
                  <a:srgbClr val="000000"/>
                </a:solidFill>
              </a:rPr>
              <a:t>All </a:t>
            </a:r>
          </a:p>
          <a:p>
            <a:pPr algn="ctr">
              <a:spcBef>
                <a:spcPct val="0"/>
              </a:spcBef>
              <a:buClrTx/>
              <a:buSzTx/>
              <a:buFontTx/>
              <a:buNone/>
            </a:pPr>
            <a:r>
              <a:rPr lang="en-US" altLang="en-US" sz="800" b="1">
                <a:solidFill>
                  <a:srgbClr val="000000"/>
                </a:solidFill>
              </a:rPr>
              <a:t>things made new! </a:t>
            </a:r>
          </a:p>
          <a:p>
            <a:pPr algn="ctr">
              <a:spcBef>
                <a:spcPct val="0"/>
              </a:spcBef>
              <a:buClrTx/>
              <a:buSzTx/>
              <a:buFontTx/>
              <a:buNone/>
            </a:pPr>
            <a:r>
              <a:rPr lang="en-US" altLang="en-US" sz="800" b="1">
                <a:solidFill>
                  <a:srgbClr val="000000"/>
                </a:solidFill>
              </a:rPr>
              <a:t>(Rev. 21:5)</a:t>
            </a:r>
          </a:p>
        </p:txBody>
      </p:sp>
      <p:sp>
        <p:nvSpPr>
          <p:cNvPr id="298054" name="Rectangle 101">
            <a:extLst>
              <a:ext uri="{FF2B5EF4-FFF2-40B4-BE49-F238E27FC236}">
                <a16:creationId xmlns:a16="http://schemas.microsoft.com/office/drawing/2014/main" id="{B8CC81F4-73A5-C84C-AA7B-D98E65DDF7EA}"/>
              </a:ext>
            </a:extLst>
          </p:cNvPr>
          <p:cNvSpPr>
            <a:spLocks noChangeArrowheads="1"/>
          </p:cNvSpPr>
          <p:nvPr/>
        </p:nvSpPr>
        <p:spPr bwMode="auto">
          <a:xfrm>
            <a:off x="1905000" y="5965825"/>
            <a:ext cx="2852738" cy="3333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solidFill>
                  <a:srgbClr val="000000"/>
                </a:solidFill>
              </a:rPr>
              <a:t>Temporary (Gal. 3:19) and conditional (Deut. 28) to reveal sin (Rom. 7:7) and regulate Israel (Gal. 3:23-25)</a:t>
            </a:r>
          </a:p>
        </p:txBody>
      </p:sp>
      <p:sp>
        <p:nvSpPr>
          <p:cNvPr id="298055" name="Rectangle 102">
            <a:extLst>
              <a:ext uri="{FF2B5EF4-FFF2-40B4-BE49-F238E27FC236}">
                <a16:creationId xmlns:a16="http://schemas.microsoft.com/office/drawing/2014/main" id="{6F90AF39-A68F-C04D-B88D-FEF1DCFDD2F7}"/>
              </a:ext>
            </a:extLst>
          </p:cNvPr>
          <p:cNvSpPr>
            <a:spLocks noChangeArrowheads="1"/>
          </p:cNvSpPr>
          <p:nvPr/>
        </p:nvSpPr>
        <p:spPr bwMode="auto">
          <a:xfrm>
            <a:off x="5862638" y="5805488"/>
            <a:ext cx="1381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800" b="1"/>
              <a:t>Law abolished, fulfilled, and replaced at the cross (Rom. 7:1-6;1 Cor. 9:19-21; Heb. 8:13)</a:t>
            </a:r>
          </a:p>
        </p:txBody>
      </p:sp>
      <p:sp>
        <p:nvSpPr>
          <p:cNvPr id="558183" name="Rectangle 103">
            <a:extLst>
              <a:ext uri="{FF2B5EF4-FFF2-40B4-BE49-F238E27FC236}">
                <a16:creationId xmlns:a16="http://schemas.microsoft.com/office/drawing/2014/main" id="{9D70EA0C-A1B7-9544-B839-DE3A827EB79A}"/>
              </a:ext>
            </a:extLst>
          </p:cNvPr>
          <p:cNvSpPr>
            <a:spLocks noChangeArrowheads="1"/>
          </p:cNvSpPr>
          <p:nvPr/>
        </p:nvSpPr>
        <p:spPr bwMode="auto">
          <a:xfrm>
            <a:off x="2819400" y="1755775"/>
            <a:ext cx="1276350" cy="225425"/>
          </a:xfrm>
          <a:prstGeom prst="rect">
            <a:avLst/>
          </a:prstGeom>
          <a:noFill/>
          <a:ln w="12700">
            <a:noFill/>
            <a:miter lim="800000"/>
            <a:headEnd/>
            <a:tailEnd/>
          </a:ln>
          <a:effec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900" b="1">
                <a:effectLst>
                  <a:outerShdw blurRad="38100" dist="38100" dir="2700000" algn="tl">
                    <a:srgbClr val="000000"/>
                  </a:outerShdw>
                </a:effectLst>
                <a:latin typeface="Times New Roman" panose="02020603050405020304" pitchFamily="18" charset="0"/>
              </a:rPr>
              <a:t>Genesis 6:18; 9:8-17</a:t>
            </a:r>
          </a:p>
        </p:txBody>
      </p:sp>
      <p:sp>
        <p:nvSpPr>
          <p:cNvPr id="558184" name="Rectangle 104">
            <a:extLst>
              <a:ext uri="{FF2B5EF4-FFF2-40B4-BE49-F238E27FC236}">
                <a16:creationId xmlns:a16="http://schemas.microsoft.com/office/drawing/2014/main" id="{8F487CF6-8802-654A-AD13-AF9096F5F6F6}"/>
              </a:ext>
            </a:extLst>
          </p:cNvPr>
          <p:cNvSpPr>
            <a:spLocks noGrp="1" noChangeArrowheads="1"/>
          </p:cNvSpPr>
          <p:nvPr>
            <p:ph type="ctrTitle"/>
          </p:nvPr>
        </p:nvSpPr>
        <p:spPr>
          <a:xfrm>
            <a:off x="838200" y="246063"/>
            <a:ext cx="7696200" cy="515937"/>
          </a:xfrm>
          <a:effectLst>
            <a:outerShdw blurRad="63500" dist="35921" dir="2700000" algn="ctr" rotWithShape="0">
              <a:srgbClr val="000000">
                <a:alpha val="50000"/>
              </a:srgbClr>
            </a:outerShdw>
          </a:effectLst>
        </p:spPr>
        <p:txBody>
          <a:bodyPr anchor="t">
            <a:spAutoFit/>
          </a:bodyPr>
          <a:lstStyle/>
          <a:p>
            <a:pPr>
              <a:defRPr/>
            </a:pPr>
            <a:r>
              <a:rPr lang="en-US" altLang="en-US" sz="2800">
                <a:solidFill>
                  <a:schemeClr val="accent2"/>
                </a:solidFill>
                <a:effectLst>
                  <a:outerShdw blurRad="38100" dist="38100" dir="2700000" algn="tl">
                    <a:srgbClr val="000000"/>
                  </a:outerShdw>
                </a:effectLst>
                <a:latin typeface="Braggadocio" pitchFamily="82" charset="77"/>
                <a:ea typeface="ＭＳ Ｐゴシック" panose="020B0600070205080204" pitchFamily="34" charset="-128"/>
              </a:rPr>
              <a:t>Kingdom &amp; Covenants Timeline</a:t>
            </a:r>
            <a:endParaRPr lang="en-US" altLang="en-US" sz="2400">
              <a:solidFill>
                <a:schemeClr val="accent2"/>
              </a:solidFill>
              <a:effectLst>
                <a:outerShdw blurRad="38100" dist="38100" dir="2700000" algn="tl">
                  <a:srgbClr val="000000"/>
                </a:outerShdw>
              </a:effectLst>
              <a:latin typeface="Braggadocio" pitchFamily="82" charset="77"/>
              <a:ea typeface="ＭＳ Ｐゴシック" panose="020B0600070205080204" pitchFamily="34" charset="-128"/>
            </a:endParaRPr>
          </a:p>
        </p:txBody>
      </p:sp>
      <p:sp>
        <p:nvSpPr>
          <p:cNvPr id="298058" name="Text Box 105">
            <a:extLst>
              <a:ext uri="{FF2B5EF4-FFF2-40B4-BE49-F238E27FC236}">
                <a16:creationId xmlns:a16="http://schemas.microsoft.com/office/drawing/2014/main" id="{C7C6C8D3-EDD2-7540-906D-3F0010297B0A}"/>
              </a:ext>
            </a:extLst>
          </p:cNvPr>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tx2"/>
              </a:buClr>
              <a:buSzPct val="75000"/>
              <a:buFont typeface="Monotype Sort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400" b="1"/>
              <a:t>25d</a:t>
            </a:r>
            <a:endParaRPr lang="en-US" altLang="en-US" sz="240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a:extLst>
              <a:ext uri="{FF2B5EF4-FFF2-40B4-BE49-F238E27FC236}">
                <a16:creationId xmlns:a16="http://schemas.microsoft.com/office/drawing/2014/main" id="{AD308017-FCD8-DA4A-AC42-BCAE6D94DD1D}"/>
              </a:ext>
            </a:extLst>
          </p:cNvPr>
          <p:cNvSpPr>
            <a:spLocks noGrp="1" noChangeArrowheads="1"/>
          </p:cNvSpPr>
          <p:nvPr>
            <p:ph type="title"/>
          </p:nvPr>
        </p:nvSpPr>
        <p:spPr/>
        <p:txBody>
          <a:bodyPr/>
          <a:lstStyle/>
          <a:p>
            <a:pPr eaLnBrk="1" hangingPunct="1"/>
            <a:r>
              <a:rPr lang="en-US" altLang="en-US"/>
              <a:t>The Last Beginning</a:t>
            </a:r>
          </a:p>
        </p:txBody>
      </p:sp>
      <p:sp>
        <p:nvSpPr>
          <p:cNvPr id="300034" name="Rectangle 3">
            <a:extLst>
              <a:ext uri="{FF2B5EF4-FFF2-40B4-BE49-F238E27FC236}">
                <a16:creationId xmlns:a16="http://schemas.microsoft.com/office/drawing/2014/main" id="{B69FEBC6-51C1-8140-B1EC-8283342F16C9}"/>
              </a:ext>
            </a:extLst>
          </p:cNvPr>
          <p:cNvSpPr>
            <a:spLocks noGrp="1" noChangeArrowheads="1"/>
          </p:cNvSpPr>
          <p:nvPr>
            <p:ph type="body" idx="1"/>
          </p:nvPr>
        </p:nvSpPr>
        <p:spPr/>
        <p:txBody>
          <a:bodyPr/>
          <a:lstStyle/>
          <a:p>
            <a:pPr eaLnBrk="1" hangingPunct="1"/>
            <a:endParaRPr lang="en-US" altLang="en-US"/>
          </a:p>
        </p:txBody>
      </p:sp>
      <p:pic>
        <p:nvPicPr>
          <p:cNvPr id="300035" name="Picture 4" descr="the last beginning">
            <a:extLst>
              <a:ext uri="{FF2B5EF4-FFF2-40B4-BE49-F238E27FC236}">
                <a16:creationId xmlns:a16="http://schemas.microsoft.com/office/drawing/2014/main" id="{3A9F828C-443C-5A43-809B-BE4751238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5400000" scaled="1"/>
        </a:gradFill>
        <a:effectLst/>
      </p:bgPr>
    </p:bg>
    <p:spTree>
      <p:nvGrpSpPr>
        <p:cNvPr id="1" name=""/>
        <p:cNvGrpSpPr/>
        <p:nvPr/>
      </p:nvGrpSpPr>
      <p:grpSpPr>
        <a:xfrm>
          <a:off x="0" y="0"/>
          <a:ext cx="0" cy="0"/>
          <a:chOff x="0" y="0"/>
          <a:chExt cx="0" cy="0"/>
        </a:xfrm>
      </p:grpSpPr>
      <p:sp>
        <p:nvSpPr>
          <p:cNvPr id="302082" name="Rectangle 6">
            <a:extLst>
              <a:ext uri="{FF2B5EF4-FFF2-40B4-BE49-F238E27FC236}">
                <a16:creationId xmlns:a16="http://schemas.microsoft.com/office/drawing/2014/main" id="{9484AC11-805C-B34A-8F84-40EED4E11250}"/>
              </a:ext>
            </a:extLst>
          </p:cNvPr>
          <p:cNvSpPr>
            <a:spLocks noGrp="1" noChangeArrowheads="1"/>
          </p:cNvSpPr>
          <p:nvPr>
            <p:ph type="title"/>
          </p:nvPr>
        </p:nvSpPr>
        <p:spPr>
          <a:xfrm>
            <a:off x="457200" y="1295400"/>
            <a:ext cx="5791200" cy="457200"/>
          </a:xfrm>
        </p:spPr>
        <p:txBody>
          <a:bodyPr/>
          <a:lstStyle/>
          <a:p>
            <a:pPr eaLnBrk="1" hangingPunct="1"/>
            <a:r>
              <a:rPr lang="en-US" altLang="en-US"/>
              <a:t>The New Jerusalem</a:t>
            </a:r>
          </a:p>
        </p:txBody>
      </p:sp>
      <p:pic>
        <p:nvPicPr>
          <p:cNvPr id="302083" name="Picture 2" descr="Pict1024">
            <a:extLst>
              <a:ext uri="{FF2B5EF4-FFF2-40B4-BE49-F238E27FC236}">
                <a16:creationId xmlns:a16="http://schemas.microsoft.com/office/drawing/2014/main" id="{2C699A48-7A75-0942-835A-77E6D50D15FC}"/>
              </a:ext>
            </a:extLst>
          </p:cNvPr>
          <p:cNvPicPr>
            <a:picLocks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016" r="2068"/>
          <a:stretch>
            <a:fillRect/>
          </a:stretch>
        </p:blipFill>
        <p:spPr>
          <a:xfrm>
            <a:off x="-36513" y="1412875"/>
            <a:ext cx="6769101" cy="5441950"/>
          </a:xfrm>
        </p:spPr>
      </p:pic>
      <p:sp>
        <p:nvSpPr>
          <p:cNvPr id="302084" name="Text Box 4" descr="Brown marble">
            <a:extLst>
              <a:ext uri="{FF2B5EF4-FFF2-40B4-BE49-F238E27FC236}">
                <a16:creationId xmlns:a16="http://schemas.microsoft.com/office/drawing/2014/main" id="{31BE5693-3BB2-6A41-8935-C5731CF885B5}"/>
              </a:ext>
            </a:extLst>
          </p:cNvPr>
          <p:cNvSpPr txBox="1">
            <a:spLocks noChangeArrowheads="1"/>
          </p:cNvSpPr>
          <p:nvPr/>
        </p:nvSpPr>
        <p:spPr bwMode="auto">
          <a:xfrm>
            <a:off x="107950" y="1035050"/>
            <a:ext cx="6481763" cy="109855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6600" b="1">
                <a:solidFill>
                  <a:srgbClr val="FFCC00"/>
                </a:solidFill>
                <a:latin typeface="Monotype Corsiva" panose="03010101010201010101" pitchFamily="66" charset="0"/>
              </a:rPr>
              <a:t>The New Jerusalem</a:t>
            </a:r>
          </a:p>
        </p:txBody>
      </p:sp>
      <p:sp>
        <p:nvSpPr>
          <p:cNvPr id="302085" name="Text Box 5">
            <a:extLst>
              <a:ext uri="{FF2B5EF4-FFF2-40B4-BE49-F238E27FC236}">
                <a16:creationId xmlns:a16="http://schemas.microsoft.com/office/drawing/2014/main" id="{01A78DE2-7DBD-1F45-BCD6-C96E4224EE8D}"/>
              </a:ext>
            </a:extLst>
          </p:cNvPr>
          <p:cNvSpPr txBox="1">
            <a:spLocks noChangeArrowheads="1"/>
          </p:cNvSpPr>
          <p:nvPr/>
        </p:nvSpPr>
        <p:spPr bwMode="auto">
          <a:xfrm>
            <a:off x="8458200" y="7620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a:solidFill>
                  <a:schemeClr val="tx2"/>
                </a:solidFill>
                <a:latin typeface="Times New Roman" panose="02020603050405020304" pitchFamily="18" charset="0"/>
              </a:rPr>
              <a:t>331</a:t>
            </a:r>
          </a:p>
        </p:txBody>
      </p:sp>
      <p:sp>
        <p:nvSpPr>
          <p:cNvPr id="302086" name="Rectangle 7">
            <a:extLst>
              <a:ext uri="{FF2B5EF4-FFF2-40B4-BE49-F238E27FC236}">
                <a16:creationId xmlns:a16="http://schemas.microsoft.com/office/drawing/2014/main" id="{0D9B6AED-70ED-F94B-B90A-D0FC670BCFE6}"/>
              </a:ext>
            </a:extLst>
          </p:cNvPr>
          <p:cNvSpPr>
            <a:spLocks noChangeArrowheads="1"/>
          </p:cNvSpPr>
          <p:nvPr/>
        </p:nvSpPr>
        <p:spPr bwMode="auto">
          <a:xfrm>
            <a:off x="3581400" y="2819400"/>
            <a:ext cx="1752600" cy="167640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302087" name="Text Box 3">
            <a:extLst>
              <a:ext uri="{FF2B5EF4-FFF2-40B4-BE49-F238E27FC236}">
                <a16:creationId xmlns:a16="http://schemas.microsoft.com/office/drawing/2014/main" id="{A27B9160-75CE-B647-95FB-8CE2BA4CC6A4}"/>
              </a:ext>
            </a:extLst>
          </p:cNvPr>
          <p:cNvSpPr txBox="1">
            <a:spLocks noChangeArrowheads="1"/>
          </p:cNvSpPr>
          <p:nvPr/>
        </p:nvSpPr>
        <p:spPr bwMode="auto">
          <a:xfrm>
            <a:off x="3581400" y="2895600"/>
            <a:ext cx="1752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000" b="1">
                <a:solidFill>
                  <a:srgbClr val="FFCCFF"/>
                </a:solidFill>
                <a:latin typeface="Comic Sans MS" panose="030F0902030302020204" pitchFamily="66" charset="0"/>
              </a:rPr>
              <a:t>Size of New Jerusalem</a:t>
            </a:r>
          </a:p>
          <a:p>
            <a:pPr algn="ctr">
              <a:spcBef>
                <a:spcPct val="50000"/>
              </a:spcBef>
              <a:buFontTx/>
              <a:buNone/>
            </a:pPr>
            <a:r>
              <a:rPr lang="en-US" altLang="en-US" sz="2000" b="1">
                <a:solidFill>
                  <a:srgbClr val="FFCCFF"/>
                </a:solidFill>
                <a:latin typeface="Comic Sans MS" panose="030F0902030302020204" pitchFamily="66" charset="0"/>
              </a:rPr>
              <a:t>2,250,000 sq. miles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304130" name="Picture 2" descr="Pict1025">
            <a:extLst>
              <a:ext uri="{FF2B5EF4-FFF2-40B4-BE49-F238E27FC236}">
                <a16:creationId xmlns:a16="http://schemas.microsoft.com/office/drawing/2014/main" id="{8E258A07-D086-6143-8A07-FDA2677E3F9E}"/>
              </a:ext>
            </a:extLst>
          </p:cNvPr>
          <p:cNvPicPr>
            <a:picLocks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3450" y="979488"/>
            <a:ext cx="7310438" cy="6049962"/>
          </a:xfrm>
        </p:spPr>
      </p:pic>
      <p:sp>
        <p:nvSpPr>
          <p:cNvPr id="304131" name="Rectangle 3">
            <a:extLst>
              <a:ext uri="{FF2B5EF4-FFF2-40B4-BE49-F238E27FC236}">
                <a16:creationId xmlns:a16="http://schemas.microsoft.com/office/drawing/2014/main" id="{3AB002B8-4B01-6344-90D8-35C989D253D3}"/>
              </a:ext>
            </a:extLst>
          </p:cNvPr>
          <p:cNvSpPr>
            <a:spLocks noChangeArrowheads="1"/>
          </p:cNvSpPr>
          <p:nvPr/>
        </p:nvSpPr>
        <p:spPr bwMode="auto">
          <a:xfrm>
            <a:off x="3132138" y="1412875"/>
            <a:ext cx="4752975" cy="4824413"/>
          </a:xfrm>
          <a:prstGeom prst="rect">
            <a:avLst/>
          </a:prstGeom>
          <a:noFill/>
          <a:ln w="57150">
            <a:solidFill>
              <a:srgbClr val="FFFF00"/>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66244" name="Line 4">
            <a:extLst>
              <a:ext uri="{FF2B5EF4-FFF2-40B4-BE49-F238E27FC236}">
                <a16:creationId xmlns:a16="http://schemas.microsoft.com/office/drawing/2014/main" id="{42FE2048-5333-9149-9DB6-FEB8CEEF14F8}"/>
              </a:ext>
            </a:extLst>
          </p:cNvPr>
          <p:cNvSpPr>
            <a:spLocks noChangeShapeType="1"/>
          </p:cNvSpPr>
          <p:nvPr/>
        </p:nvSpPr>
        <p:spPr bwMode="auto">
          <a:xfrm>
            <a:off x="3132138" y="6237288"/>
            <a:ext cx="4752975" cy="0"/>
          </a:xfrm>
          <a:prstGeom prst="line">
            <a:avLst/>
          </a:prstGeom>
          <a:noFill/>
          <a:ln w="762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66245" name="Line 5">
            <a:extLst>
              <a:ext uri="{FF2B5EF4-FFF2-40B4-BE49-F238E27FC236}">
                <a16:creationId xmlns:a16="http://schemas.microsoft.com/office/drawing/2014/main" id="{4616CD92-66D9-0A40-988E-B5A8ADE1B3CE}"/>
              </a:ext>
            </a:extLst>
          </p:cNvPr>
          <p:cNvSpPr>
            <a:spLocks noChangeShapeType="1"/>
          </p:cNvSpPr>
          <p:nvPr/>
        </p:nvSpPr>
        <p:spPr bwMode="auto">
          <a:xfrm>
            <a:off x="3132138" y="1412875"/>
            <a:ext cx="4752975"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a:lstStyle/>
          <a:p>
            <a:endParaRPr lang="en-US"/>
          </a:p>
        </p:txBody>
      </p:sp>
      <p:sp>
        <p:nvSpPr>
          <p:cNvPr id="266246" name="Line 6">
            <a:extLst>
              <a:ext uri="{FF2B5EF4-FFF2-40B4-BE49-F238E27FC236}">
                <a16:creationId xmlns:a16="http://schemas.microsoft.com/office/drawing/2014/main" id="{E89AF3D0-00AB-A747-88B9-ADCE6D03862E}"/>
              </a:ext>
            </a:extLst>
          </p:cNvPr>
          <p:cNvSpPr>
            <a:spLocks noChangeShapeType="1"/>
          </p:cNvSpPr>
          <p:nvPr/>
        </p:nvSpPr>
        <p:spPr bwMode="auto">
          <a:xfrm rot="16200000" flipH="1">
            <a:off x="5472906" y="3825082"/>
            <a:ext cx="4824413"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a:lstStyle/>
          <a:p>
            <a:endParaRPr lang="en-US"/>
          </a:p>
        </p:txBody>
      </p:sp>
      <p:sp>
        <p:nvSpPr>
          <p:cNvPr id="266247" name="Line 7">
            <a:extLst>
              <a:ext uri="{FF2B5EF4-FFF2-40B4-BE49-F238E27FC236}">
                <a16:creationId xmlns:a16="http://schemas.microsoft.com/office/drawing/2014/main" id="{C6FB751A-74AE-0A43-9DC6-40D9929F5EAC}"/>
              </a:ext>
            </a:extLst>
          </p:cNvPr>
          <p:cNvSpPr>
            <a:spLocks noChangeShapeType="1"/>
          </p:cNvSpPr>
          <p:nvPr/>
        </p:nvSpPr>
        <p:spPr bwMode="auto">
          <a:xfrm rot="16200000" flipH="1">
            <a:off x="676275" y="3743325"/>
            <a:ext cx="4895850" cy="0"/>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04136" name="Rectangle 8" descr="Brown marble">
            <a:extLst>
              <a:ext uri="{FF2B5EF4-FFF2-40B4-BE49-F238E27FC236}">
                <a16:creationId xmlns:a16="http://schemas.microsoft.com/office/drawing/2014/main" id="{65EDAAD1-690A-7E4F-9B9A-FC22B5E23CF3}"/>
              </a:ext>
            </a:extLst>
          </p:cNvPr>
          <p:cNvSpPr>
            <a:spLocks noGrp="1" noChangeArrowheads="1"/>
          </p:cNvSpPr>
          <p:nvPr>
            <p:ph type="title"/>
          </p:nvPr>
        </p:nvSpPr>
        <p:spPr>
          <a:xfrm>
            <a:off x="323850" y="188913"/>
            <a:ext cx="8569325" cy="1143000"/>
          </a:xfrm>
          <a:blipFill dpi="0" rotWithShape="1">
            <a:blip r:embed="rId4"/>
            <a:srcRect/>
            <a:tile tx="0" ty="0" sx="100000" sy="100000" flip="none" algn="tl"/>
          </a:blipFill>
        </p:spPr>
        <p:txBody>
          <a:bodyPr/>
          <a:lstStyle/>
          <a:p>
            <a:pPr eaLnBrk="1" hangingPunct="1"/>
            <a:r>
              <a:rPr lang="en-US" altLang="en-US" sz="6000">
                <a:solidFill>
                  <a:srgbClr val="FFCC00"/>
                </a:solidFill>
                <a:latin typeface="Monotype Corsiva" panose="03010101010201010101" pitchFamily="66" charset="0"/>
              </a:rPr>
              <a:t>The New Jerusalem &amp; SE Asia</a:t>
            </a:r>
          </a:p>
        </p:txBody>
      </p:sp>
      <p:sp>
        <p:nvSpPr>
          <p:cNvPr id="304137" name="Text Box 9">
            <a:extLst>
              <a:ext uri="{FF2B5EF4-FFF2-40B4-BE49-F238E27FC236}">
                <a16:creationId xmlns:a16="http://schemas.microsoft.com/office/drawing/2014/main" id="{63297DD3-CDBD-174B-A3F9-734A902F9E6F}"/>
              </a:ext>
            </a:extLst>
          </p:cNvPr>
          <p:cNvSpPr txBox="1">
            <a:spLocks noChangeArrowheads="1"/>
          </p:cNvSpPr>
          <p:nvPr/>
        </p:nvSpPr>
        <p:spPr bwMode="auto">
          <a:xfrm>
            <a:off x="8555038" y="4763"/>
            <a:ext cx="56197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b="1">
                <a:solidFill>
                  <a:schemeClr val="bg1"/>
                </a:solidFill>
                <a:latin typeface="Times New Roman" panose="02020603050405020304" pitchFamily="18" charset="0"/>
              </a:rPr>
              <a:t>331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wipe(left)">
                                      <p:cBhvr>
                                        <p:cTn id="7" dur="2000"/>
                                        <p:tgtEl>
                                          <p:spTgt spid="266244"/>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266246"/>
                                        </p:tgtEl>
                                        <p:attrNameLst>
                                          <p:attrName>style.visibility</p:attrName>
                                        </p:attrNameLst>
                                      </p:cBhvr>
                                      <p:to>
                                        <p:strVal val="visible"/>
                                      </p:to>
                                    </p:set>
                                    <p:animEffect transition="in" filter="wipe(down)">
                                      <p:cBhvr>
                                        <p:cTn id="11" dur="2000"/>
                                        <p:tgtEl>
                                          <p:spTgt spid="266246"/>
                                        </p:tgtEl>
                                      </p:cBhvr>
                                    </p:animEffect>
                                  </p:childTnLst>
                                </p:cTn>
                              </p:par>
                            </p:childTnLst>
                          </p:cTn>
                        </p:par>
                        <p:par>
                          <p:cTn id="12" fill="hold" nodeType="afterGroup">
                            <p:stCondLst>
                              <p:cond delay="4000"/>
                            </p:stCondLst>
                            <p:childTnLst>
                              <p:par>
                                <p:cTn id="13" presetID="22" presetClass="entr" presetSubtype="2" fill="hold" nodeType="afterEffect">
                                  <p:stCondLst>
                                    <p:cond delay="0"/>
                                  </p:stCondLst>
                                  <p:childTnLst>
                                    <p:set>
                                      <p:cBhvr>
                                        <p:cTn id="14" dur="1" fill="hold">
                                          <p:stCondLst>
                                            <p:cond delay="0"/>
                                          </p:stCondLst>
                                        </p:cTn>
                                        <p:tgtEl>
                                          <p:spTgt spid="266245"/>
                                        </p:tgtEl>
                                        <p:attrNameLst>
                                          <p:attrName>style.visibility</p:attrName>
                                        </p:attrNameLst>
                                      </p:cBhvr>
                                      <p:to>
                                        <p:strVal val="visible"/>
                                      </p:to>
                                    </p:set>
                                    <p:animEffect transition="in" filter="wipe(right)">
                                      <p:cBhvr>
                                        <p:cTn id="15" dur="2000"/>
                                        <p:tgtEl>
                                          <p:spTgt spid="266245"/>
                                        </p:tgtEl>
                                      </p:cBhvr>
                                    </p:animEffect>
                                  </p:childTnLst>
                                </p:cTn>
                              </p:par>
                            </p:childTnLst>
                          </p:cTn>
                        </p:par>
                        <p:par>
                          <p:cTn id="16" fill="hold" nodeType="afterGroup">
                            <p:stCondLst>
                              <p:cond delay="6000"/>
                            </p:stCondLst>
                            <p:childTnLst>
                              <p:par>
                                <p:cTn id="17" presetID="22" presetClass="entr" presetSubtype="1" fill="hold" nodeType="afterEffect">
                                  <p:stCondLst>
                                    <p:cond delay="0"/>
                                  </p:stCondLst>
                                  <p:childTnLst>
                                    <p:set>
                                      <p:cBhvr>
                                        <p:cTn id="18" dur="1" fill="hold">
                                          <p:stCondLst>
                                            <p:cond delay="0"/>
                                          </p:stCondLst>
                                        </p:cTn>
                                        <p:tgtEl>
                                          <p:spTgt spid="266247"/>
                                        </p:tgtEl>
                                        <p:attrNameLst>
                                          <p:attrName>style.visibility</p:attrName>
                                        </p:attrNameLst>
                                      </p:cBhvr>
                                      <p:to>
                                        <p:strVal val="visible"/>
                                      </p:to>
                                    </p:set>
                                    <p:animEffect transition="in" filter="wipe(up)">
                                      <p:cBhvr>
                                        <p:cTn id="19" dur="20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5C218539-89EA-574B-93B9-7431464B44D3}"/>
              </a:ext>
            </a:extLst>
          </p:cNvPr>
          <p:cNvSpPr>
            <a:spLocks noGrp="1" noRot="1" noChangeArrowheads="1"/>
          </p:cNvSpPr>
          <p:nvPr>
            <p:ph type="title"/>
          </p:nvPr>
        </p:nvSpPr>
        <p:spPr>
          <a:xfrm>
            <a:off x="228600" y="274638"/>
            <a:ext cx="8458200" cy="1477962"/>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en-US" altLang="en-US">
                <a:ea typeface="ＭＳ Ｐゴシック" panose="020B0600070205080204" pitchFamily="34" charset="-128"/>
              </a:rPr>
              <a:t>Ngày nay có </a:t>
            </a:r>
            <a:r>
              <a:rPr lang="ja-JP" altLang="en-US">
                <a:ea typeface="ＭＳ Ｐゴシック" panose="020B0600070205080204" pitchFamily="34" charset="-128"/>
              </a:rPr>
              <a:t>“</a:t>
            </a:r>
            <a:r>
              <a:rPr lang="en-US" altLang="ja-JP">
                <a:ea typeface="ＭＳ Ｐゴシック" panose="020B0600070205080204" pitchFamily="34" charset="-128"/>
              </a:rPr>
              <a:t>những điều thánh (thiêng)</a:t>
            </a:r>
            <a:r>
              <a:rPr lang="ja-JP" altLang="en-US">
                <a:ea typeface="ＭＳ Ｐゴシック" panose="020B0600070205080204" pitchFamily="34" charset="-128"/>
              </a:rPr>
              <a:t>”</a:t>
            </a:r>
            <a:r>
              <a:rPr lang="en-US" altLang="ja-JP">
                <a:ea typeface="ＭＳ Ｐゴシック" panose="020B0600070205080204" pitchFamily="34" charset="-128"/>
              </a:rPr>
              <a:t> không ?</a:t>
            </a:r>
            <a:endParaRPr lang="en-US" altLang="en-US">
              <a:ea typeface="ＭＳ Ｐゴシック" panose="020B0600070205080204" pitchFamily="34" charset="-128"/>
            </a:endParaRPr>
          </a:p>
        </p:txBody>
      </p:sp>
      <p:sp>
        <p:nvSpPr>
          <p:cNvPr id="268292" name="Rectangle 4">
            <a:extLst>
              <a:ext uri="{FF2B5EF4-FFF2-40B4-BE49-F238E27FC236}">
                <a16:creationId xmlns:a16="http://schemas.microsoft.com/office/drawing/2014/main" id="{EA74ABCF-9C98-BB43-830C-AAFAD08DDD1D}"/>
              </a:ext>
            </a:extLst>
          </p:cNvPr>
          <p:cNvSpPr>
            <a:spLocks noChangeArrowheads="1"/>
          </p:cNvSpPr>
          <p:nvPr/>
        </p:nvSpPr>
        <p:spPr bwMode="auto">
          <a:xfrm>
            <a:off x="457200" y="1905000"/>
            <a:ext cx="8305800" cy="4572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70000"/>
              <a:buFont typeface="Wingdings" pitchFamily="2" charset="2"/>
              <a:buChar char="n"/>
              <a:defRPr/>
            </a:pPr>
            <a:r>
              <a:rPr lang="en-US" altLang="en-US" sz="3600" b="1">
                <a:effectLst>
                  <a:outerShdw blurRad="38100" dist="38100" dir="2700000" algn="tl">
                    <a:srgbClr val="000000"/>
                  </a:outerShdw>
                </a:effectLst>
                <a:latin typeface="Garamond" panose="02020404030301010803" pitchFamily="18" charset="0"/>
              </a:rPr>
              <a:t>Đức Chúa Trời gọi Giê-ru-sa-lem là Thành Thánh vì Ngài hiện diện ở đó.</a:t>
            </a:r>
          </a:p>
          <a:p>
            <a:pPr eaLnBrk="1" hangingPunct="1">
              <a:spcBef>
                <a:spcPct val="20000"/>
              </a:spcBef>
              <a:buClr>
                <a:schemeClr val="hlink"/>
              </a:buClr>
              <a:buSzPct val="70000"/>
              <a:buFont typeface="Wingdings" pitchFamily="2" charset="2"/>
              <a:buChar char="n"/>
              <a:defRPr/>
            </a:pPr>
            <a:r>
              <a:rPr lang="en-US" altLang="en-US" sz="3600" b="1">
                <a:effectLst>
                  <a:outerShdw blurRad="38100" dist="38100" dir="2700000" algn="tl">
                    <a:srgbClr val="000000"/>
                  </a:outerShdw>
                </a:effectLst>
                <a:latin typeface="Garamond" panose="02020404030301010803" pitchFamily="18" charset="0"/>
              </a:rPr>
              <a:t>Sự hiện diện của Đức Chúa Trời không còn ở tại một thành  nhưng ở trong lòng tín hữu (1 Cô 6:19).</a:t>
            </a:r>
          </a:p>
          <a:p>
            <a:pPr eaLnBrk="1" hangingPunct="1">
              <a:spcBef>
                <a:spcPct val="20000"/>
              </a:spcBef>
              <a:buClr>
                <a:schemeClr val="hlink"/>
              </a:buClr>
              <a:buSzPct val="70000"/>
              <a:buFont typeface="Wingdings" pitchFamily="2" charset="2"/>
              <a:buChar char="n"/>
              <a:defRPr/>
            </a:pPr>
            <a:r>
              <a:rPr lang="en-US" altLang="en-US" sz="3600" b="1">
                <a:effectLst>
                  <a:outerShdw blurRad="38100" dist="38100" dir="2700000" algn="tl">
                    <a:srgbClr val="000000"/>
                  </a:outerShdw>
                </a:effectLst>
                <a:latin typeface="Garamond" panose="02020404030301010803" pitchFamily="18" charset="0"/>
              </a:rPr>
              <a:t>Người ta thấy bạn </a:t>
            </a:r>
            <a:r>
              <a:rPr lang="en-US" altLang="en-US" sz="3600" b="1" i="1">
                <a:effectLst>
                  <a:outerShdw blurRad="38100" dist="38100" dir="2700000" algn="tl">
                    <a:srgbClr val="000000"/>
                  </a:outerShdw>
                </a:effectLst>
                <a:latin typeface="Garamond" panose="02020404030301010803" pitchFamily="18" charset="0"/>
              </a:rPr>
              <a:t>thánh</a:t>
            </a:r>
            <a:r>
              <a:rPr lang="en-US" altLang="en-US" sz="3600" b="1">
                <a:effectLst>
                  <a:outerShdw blurRad="38100" dist="38100" dir="2700000" algn="tl">
                    <a:srgbClr val="000000"/>
                  </a:outerShdw>
                </a:effectLst>
                <a:latin typeface="Garamond" panose="02020404030301010803" pitchFamily="18" charset="0"/>
              </a:rPr>
              <a:t>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8292">
                                            <p:txEl>
                                              <p:pRg st="0" end="0"/>
                                            </p:txEl>
                                          </p:spTgt>
                                        </p:tgtEl>
                                        <p:attrNameLst>
                                          <p:attrName>style.visibility</p:attrName>
                                        </p:attrNameLst>
                                      </p:cBhvr>
                                      <p:to>
                                        <p:strVal val="visible"/>
                                      </p:to>
                                    </p:set>
                                    <p:animEffect transition="in" filter="wipe(down)">
                                      <p:cBhvr>
                                        <p:cTn id="7" dur="500"/>
                                        <p:tgtEl>
                                          <p:spTgt spid="2682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8292">
                                            <p:txEl>
                                              <p:pRg st="1" end="1"/>
                                            </p:txEl>
                                          </p:spTgt>
                                        </p:tgtEl>
                                        <p:attrNameLst>
                                          <p:attrName>style.visibility</p:attrName>
                                        </p:attrNameLst>
                                      </p:cBhvr>
                                      <p:to>
                                        <p:strVal val="visible"/>
                                      </p:to>
                                    </p:set>
                                    <p:animEffect transition="in" filter="wipe(down)">
                                      <p:cBhvr>
                                        <p:cTn id="12" dur="500"/>
                                        <p:tgtEl>
                                          <p:spTgt spid="2682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8292">
                                            <p:txEl>
                                              <p:pRg st="2" end="2"/>
                                            </p:txEl>
                                          </p:spTgt>
                                        </p:tgtEl>
                                        <p:attrNameLst>
                                          <p:attrName>style.visibility</p:attrName>
                                        </p:attrNameLst>
                                      </p:cBhvr>
                                      <p:to>
                                        <p:strVal val="visible"/>
                                      </p:to>
                                    </p:set>
                                    <p:animEffect transition="in" filter="wipe(down)">
                                      <p:cBhvr>
                                        <p:cTn id="17" dur="500"/>
                                        <p:tgtEl>
                                          <p:spTgt spid="268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4BFE6B15-CE2F-DF42-841A-7E3A29D3D11C}"/>
              </a:ext>
            </a:extLst>
          </p:cNvPr>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8" charset="0"/>
              <a:ea typeface="ＭＳ Ｐゴシック" charset="0"/>
            </a:endParaRPr>
          </a:p>
        </p:txBody>
      </p:sp>
      <p:sp>
        <p:nvSpPr>
          <p:cNvPr id="474115" name="Rectangle 3">
            <a:extLst>
              <a:ext uri="{FF2B5EF4-FFF2-40B4-BE49-F238E27FC236}">
                <a16:creationId xmlns:a16="http://schemas.microsoft.com/office/drawing/2014/main" id="{72D14E97-B7B4-3F45-97FE-55F6F8DB8F32}"/>
              </a:ext>
            </a:extLst>
          </p:cNvPr>
          <p:cNvSpPr>
            <a:spLocks noGrp="1" noRot="1" noChangeArrowheads="1"/>
          </p:cNvSpPr>
          <p:nvPr>
            <p:ph type="title"/>
          </p:nvPr>
        </p:nvSpPr>
        <p:spPr>
          <a:xfrm>
            <a:off x="457200" y="0"/>
            <a:ext cx="8229600" cy="1143000"/>
          </a:xfrm>
        </p:spPr>
        <p:txBody>
          <a:bodyPr/>
          <a:lstStyle/>
          <a:p>
            <a:pPr eaLnBrk="1" hangingPunct="1">
              <a:defRPr/>
            </a:pPr>
            <a:r>
              <a:rPr lang="en-US" sz="1600">
                <a:solidFill>
                  <a:schemeClr val="bg2"/>
                </a:solidFill>
                <a:ea typeface="ＭＳ Ｐゴシック" charset="0"/>
                <a:cs typeface="ＭＳ Ｐゴシック" charset="0"/>
              </a:rPr>
              <a:t>Black</a:t>
            </a:r>
            <a:endParaRPr lang="en-US" sz="6000">
              <a:solidFill>
                <a:schemeClr val="bg2"/>
              </a:solidFill>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a:extLst>
              <a:ext uri="{FF2B5EF4-FFF2-40B4-BE49-F238E27FC236}">
                <a16:creationId xmlns:a16="http://schemas.microsoft.com/office/drawing/2014/main" id="{172CE060-387B-424E-B36D-A50A87DD5E36}"/>
              </a:ext>
            </a:extLst>
          </p:cNvPr>
          <p:cNvSpPr>
            <a:spLocks noGrp="1" noChangeArrowheads="1"/>
          </p:cNvSpPr>
          <p:nvPr>
            <p:ph type="ctrTitle"/>
          </p:nvPr>
        </p:nvSpPr>
        <p:spPr>
          <a:xfrm>
            <a:off x="0" y="6172200"/>
            <a:ext cx="9144000" cy="685800"/>
          </a:xfrm>
        </p:spPr>
        <p:txBody>
          <a:bodyPr/>
          <a:lstStyle/>
          <a:p>
            <a:pPr eaLnBrk="1" hangingPunct="1">
              <a:defRPr/>
            </a:pPr>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322562" name="Rectangle 1026">
            <a:extLst>
              <a:ext uri="{FF2B5EF4-FFF2-40B4-BE49-F238E27FC236}">
                <a16:creationId xmlns:a16="http://schemas.microsoft.com/office/drawing/2014/main" id="{538C96A6-BBF0-F34C-8C49-4151A4E6AE0F}"/>
              </a:ext>
            </a:extLst>
          </p:cNvPr>
          <p:cNvSpPr txBox="1">
            <a:spLocks noChangeArrowheads="1"/>
          </p:cNvSpPr>
          <p:nvPr/>
        </p:nvSpPr>
        <p:spPr bwMode="auto">
          <a:xfrm>
            <a:off x="0" y="0"/>
            <a:ext cx="91440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b="1"/>
              <a:t>Tải Về Tài Liệu Nghiên Cứu Kinh Thánh</a:t>
            </a:r>
          </a:p>
        </p:txBody>
      </p:sp>
      <p:pic>
        <p:nvPicPr>
          <p:cNvPr id="322563" name="Picture 4" descr="Screen Shot 2016-02-02 at 5.41.18 PM.png">
            <a:extLst>
              <a:ext uri="{FF2B5EF4-FFF2-40B4-BE49-F238E27FC236}">
                <a16:creationId xmlns:a16="http://schemas.microsoft.com/office/drawing/2014/main" id="{CF75F7E3-E35F-4E4B-98D6-5ED967F56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6-02-02 at 5.42.03 PM.png">
            <a:extLst>
              <a:ext uri="{FF2B5EF4-FFF2-40B4-BE49-F238E27FC236}">
                <a16:creationId xmlns:a16="http://schemas.microsoft.com/office/drawing/2014/main" id="{6A4FA83B-D423-0242-A6E9-DD623CA9A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7938" name="Rectangle 23">
            <a:extLst>
              <a:ext uri="{FF2B5EF4-FFF2-40B4-BE49-F238E27FC236}">
                <a16:creationId xmlns:a16="http://schemas.microsoft.com/office/drawing/2014/main" id="{C50DBFAE-23E3-104B-83E0-3DD2CC1D6E71}"/>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First Six Tribes</a:t>
            </a:r>
          </a:p>
        </p:txBody>
      </p:sp>
      <p:pic>
        <p:nvPicPr>
          <p:cNvPr id="167939" name="Picture 2">
            <a:extLst>
              <a:ext uri="{FF2B5EF4-FFF2-40B4-BE49-F238E27FC236}">
                <a16:creationId xmlns:a16="http://schemas.microsoft.com/office/drawing/2014/main" id="{A14F898F-E645-CA41-B1AA-93F71E84B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Text Box 3">
            <a:extLst>
              <a:ext uri="{FF2B5EF4-FFF2-40B4-BE49-F238E27FC236}">
                <a16:creationId xmlns:a16="http://schemas.microsoft.com/office/drawing/2014/main" id="{5C16DE78-4DB8-5644-AC3E-13B7D47A1DFF}"/>
              </a:ext>
            </a:extLst>
          </p:cNvPr>
          <p:cNvSpPr txBox="1">
            <a:spLocks noChangeArrowheads="1"/>
          </p:cNvSpPr>
          <p:nvPr/>
        </p:nvSpPr>
        <p:spPr bwMode="auto">
          <a:xfrm>
            <a:off x="842963" y="4835525"/>
            <a:ext cx="1600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Simêôn</a:t>
            </a:r>
          </a:p>
        </p:txBody>
      </p:sp>
      <p:sp>
        <p:nvSpPr>
          <p:cNvPr id="378884" name="Text Box 4">
            <a:extLst>
              <a:ext uri="{FF2B5EF4-FFF2-40B4-BE49-F238E27FC236}">
                <a16:creationId xmlns:a16="http://schemas.microsoft.com/office/drawing/2014/main" id="{956BDE88-B2CA-854A-8EB3-EDFB65BEBDB4}"/>
              </a:ext>
            </a:extLst>
          </p:cNvPr>
          <p:cNvSpPr txBox="1">
            <a:spLocks noChangeArrowheads="1"/>
          </p:cNvSpPr>
          <p:nvPr/>
        </p:nvSpPr>
        <p:spPr bwMode="auto">
          <a:xfrm>
            <a:off x="2643188" y="3951288"/>
            <a:ext cx="160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Rubên</a:t>
            </a:r>
          </a:p>
        </p:txBody>
      </p:sp>
      <p:sp>
        <p:nvSpPr>
          <p:cNvPr id="378885" name="Line 5">
            <a:extLst>
              <a:ext uri="{FF2B5EF4-FFF2-40B4-BE49-F238E27FC236}">
                <a16:creationId xmlns:a16="http://schemas.microsoft.com/office/drawing/2014/main" id="{DC8969F5-C4AB-1D4C-8886-88F3807EAD7B}"/>
              </a:ext>
            </a:extLst>
          </p:cNvPr>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86" name="Text Box 6">
            <a:extLst>
              <a:ext uri="{FF2B5EF4-FFF2-40B4-BE49-F238E27FC236}">
                <a16:creationId xmlns:a16="http://schemas.microsoft.com/office/drawing/2014/main" id="{70AC6AD6-FDD2-1143-A938-20E9CF28B1BE}"/>
              </a:ext>
            </a:extLst>
          </p:cNvPr>
          <p:cNvSpPr txBox="1">
            <a:spLocks noChangeArrowheads="1"/>
          </p:cNvSpPr>
          <p:nvPr/>
        </p:nvSpPr>
        <p:spPr bwMode="auto">
          <a:xfrm>
            <a:off x="1757363" y="3494088"/>
            <a:ext cx="10668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Lêvi</a:t>
            </a:r>
          </a:p>
        </p:txBody>
      </p:sp>
      <p:sp>
        <p:nvSpPr>
          <p:cNvPr id="378887" name="Line 7">
            <a:extLst>
              <a:ext uri="{FF2B5EF4-FFF2-40B4-BE49-F238E27FC236}">
                <a16:creationId xmlns:a16="http://schemas.microsoft.com/office/drawing/2014/main" id="{C7D90964-1884-7F4A-9268-EEBAA7FB5B09}"/>
              </a:ext>
            </a:extLst>
          </p:cNvPr>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88" name="Line 8">
            <a:extLst>
              <a:ext uri="{FF2B5EF4-FFF2-40B4-BE49-F238E27FC236}">
                <a16:creationId xmlns:a16="http://schemas.microsoft.com/office/drawing/2014/main" id="{591F7B4F-26D2-3249-B197-19DEBA49A7D7}"/>
              </a:ext>
            </a:extLst>
          </p:cNvPr>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89" name="Line 9">
            <a:extLst>
              <a:ext uri="{FF2B5EF4-FFF2-40B4-BE49-F238E27FC236}">
                <a16:creationId xmlns:a16="http://schemas.microsoft.com/office/drawing/2014/main" id="{E758F44E-FED5-4C42-B045-204F20399E4B}"/>
              </a:ext>
            </a:extLst>
          </p:cNvPr>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0" name="Line 10">
            <a:extLst>
              <a:ext uri="{FF2B5EF4-FFF2-40B4-BE49-F238E27FC236}">
                <a16:creationId xmlns:a16="http://schemas.microsoft.com/office/drawing/2014/main" id="{9EF42CB4-3F47-0D41-B9E9-48D981393209}"/>
              </a:ext>
            </a:extLst>
          </p:cNvPr>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1" name="Line 11">
            <a:extLst>
              <a:ext uri="{FF2B5EF4-FFF2-40B4-BE49-F238E27FC236}">
                <a16:creationId xmlns:a16="http://schemas.microsoft.com/office/drawing/2014/main" id="{951CE03E-CF10-CF44-8D89-6B8B908702CD}"/>
              </a:ext>
            </a:extLst>
          </p:cNvPr>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2" name="Line 12">
            <a:extLst>
              <a:ext uri="{FF2B5EF4-FFF2-40B4-BE49-F238E27FC236}">
                <a16:creationId xmlns:a16="http://schemas.microsoft.com/office/drawing/2014/main" id="{B432C680-B277-4A4E-9608-337CDA44E464}"/>
              </a:ext>
            </a:extLst>
          </p:cNvPr>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3" name="Line 13">
            <a:extLst>
              <a:ext uri="{FF2B5EF4-FFF2-40B4-BE49-F238E27FC236}">
                <a16:creationId xmlns:a16="http://schemas.microsoft.com/office/drawing/2014/main" id="{9F85B8F2-8A2D-984E-B2C0-45C121C1DE4D}"/>
              </a:ext>
            </a:extLst>
          </p:cNvPr>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4" name="Line 14">
            <a:extLst>
              <a:ext uri="{FF2B5EF4-FFF2-40B4-BE49-F238E27FC236}">
                <a16:creationId xmlns:a16="http://schemas.microsoft.com/office/drawing/2014/main" id="{7728C720-A00B-C148-923E-472F050219F7}"/>
              </a:ext>
            </a:extLst>
          </p:cNvPr>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5" name="Line 15">
            <a:extLst>
              <a:ext uri="{FF2B5EF4-FFF2-40B4-BE49-F238E27FC236}">
                <a16:creationId xmlns:a16="http://schemas.microsoft.com/office/drawing/2014/main" id="{1B8B1F90-B78F-3B45-8847-F6CA4BAB908B}"/>
              </a:ext>
            </a:extLst>
          </p:cNvPr>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6" name="Line 16">
            <a:extLst>
              <a:ext uri="{FF2B5EF4-FFF2-40B4-BE49-F238E27FC236}">
                <a16:creationId xmlns:a16="http://schemas.microsoft.com/office/drawing/2014/main" id="{A9A3EFAF-47F7-3A49-9E6F-A6E68F81C9A6}"/>
              </a:ext>
            </a:extLst>
          </p:cNvPr>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897" name="Text Box 17">
            <a:extLst>
              <a:ext uri="{FF2B5EF4-FFF2-40B4-BE49-F238E27FC236}">
                <a16:creationId xmlns:a16="http://schemas.microsoft.com/office/drawing/2014/main" id="{CE21F944-41CF-4146-9D7F-19C0365CE028}"/>
              </a:ext>
            </a:extLst>
          </p:cNvPr>
          <p:cNvSpPr txBox="1">
            <a:spLocks noChangeArrowheads="1"/>
          </p:cNvSpPr>
          <p:nvPr/>
        </p:nvSpPr>
        <p:spPr bwMode="auto">
          <a:xfrm>
            <a:off x="876300" y="4081463"/>
            <a:ext cx="13335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Giuđa</a:t>
            </a:r>
          </a:p>
        </p:txBody>
      </p:sp>
      <p:sp>
        <p:nvSpPr>
          <p:cNvPr id="378898" name="Text Box 18">
            <a:extLst>
              <a:ext uri="{FF2B5EF4-FFF2-40B4-BE49-F238E27FC236}">
                <a16:creationId xmlns:a16="http://schemas.microsoft.com/office/drawing/2014/main" id="{7C8C3B6B-E187-CA49-8E47-605EEA2E2715}"/>
              </a:ext>
            </a:extLst>
          </p:cNvPr>
          <p:cNvSpPr txBox="1">
            <a:spLocks noChangeArrowheads="1"/>
          </p:cNvSpPr>
          <p:nvPr/>
        </p:nvSpPr>
        <p:spPr bwMode="auto">
          <a:xfrm>
            <a:off x="-71438" y="1782763"/>
            <a:ext cx="1828801" cy="13239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Sabulôn</a:t>
            </a:r>
          </a:p>
          <a:p>
            <a:pPr eaLnBrk="1" hangingPunct="1">
              <a:spcBef>
                <a:spcPct val="50000"/>
              </a:spcBef>
            </a:pPr>
            <a:r>
              <a:rPr lang="en-US" altLang="en-US" sz="3200" b="1">
                <a:solidFill>
                  <a:schemeClr val="bg1"/>
                </a:solidFill>
                <a:latin typeface="Times New Roman" panose="02020603050405020304" pitchFamily="18" charset="0"/>
              </a:rPr>
              <a:t>Ysaca</a:t>
            </a:r>
          </a:p>
        </p:txBody>
      </p:sp>
      <p:pic>
        <p:nvPicPr>
          <p:cNvPr id="167956" name="Picture 19" descr="Disciples">
            <a:extLst>
              <a:ext uri="{FF2B5EF4-FFF2-40B4-BE49-F238E27FC236}">
                <a16:creationId xmlns:a16="http://schemas.microsoft.com/office/drawing/2014/main" id="{A3A8D486-0D24-5749-9C13-FD9B07F07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7" name="Rectangle 20">
            <a:extLst>
              <a:ext uri="{FF2B5EF4-FFF2-40B4-BE49-F238E27FC236}">
                <a16:creationId xmlns:a16="http://schemas.microsoft.com/office/drawing/2014/main" id="{5087438C-5E33-6E44-86EC-9E0A20FF73DA}"/>
              </a:ext>
            </a:extLst>
          </p:cNvPr>
          <p:cNvSpPr>
            <a:spLocks noChangeArrowheads="1"/>
          </p:cNvSpPr>
          <p:nvPr/>
        </p:nvSpPr>
        <p:spPr bwMode="auto">
          <a:xfrm>
            <a:off x="4183063" y="457200"/>
            <a:ext cx="4953000" cy="12954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rgbClr val="FFFFFF"/>
                </a:solidFill>
              </a:rPr>
              <a:t>Jacob</a:t>
            </a:r>
            <a:r>
              <a:rPr lang="ja-JP" altLang="en-US" sz="2800" b="1">
                <a:solidFill>
                  <a:srgbClr val="FFFFFF"/>
                </a:solidFill>
              </a:rPr>
              <a:t>’</a:t>
            </a:r>
            <a:r>
              <a:rPr lang="en-US" altLang="ja-JP" sz="2800" b="1">
                <a:solidFill>
                  <a:srgbClr val="FFFFFF"/>
                </a:solidFill>
              </a:rPr>
              <a:t>s Blessing His 12 Sons Was Prophetic (Gen. 49-50)</a:t>
            </a:r>
            <a:endParaRPr lang="en-US" altLang="en-US">
              <a:solidFill>
                <a:srgbClr val="FFFFFF"/>
              </a:solidFill>
            </a:endParaRPr>
          </a:p>
        </p:txBody>
      </p:sp>
      <p:sp>
        <p:nvSpPr>
          <p:cNvPr id="378901" name="Line 21">
            <a:extLst>
              <a:ext uri="{FF2B5EF4-FFF2-40B4-BE49-F238E27FC236}">
                <a16:creationId xmlns:a16="http://schemas.microsoft.com/office/drawing/2014/main" id="{E1D7D8D0-657F-E548-85ED-79DFB223A643}"/>
              </a:ext>
            </a:extLst>
          </p:cNvPr>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78904" name="Text Box 24">
            <a:extLst>
              <a:ext uri="{FF2B5EF4-FFF2-40B4-BE49-F238E27FC236}">
                <a16:creationId xmlns:a16="http://schemas.microsoft.com/office/drawing/2014/main" id="{2F5DD5C2-60BA-854D-AF03-9A30FB701A6B}"/>
              </a:ext>
            </a:extLst>
          </p:cNvPr>
          <p:cNvSpPr txBox="1">
            <a:spLocks noChangeArrowheads="1"/>
          </p:cNvSpPr>
          <p:nvPr/>
        </p:nvSpPr>
        <p:spPr bwMode="auto">
          <a:xfrm>
            <a:off x="8305800" y="0"/>
            <a:ext cx="838200" cy="519113"/>
          </a:xfrm>
          <a:prstGeom prst="rect">
            <a:avLst/>
          </a:prstGeom>
          <a:solidFill>
            <a:schemeClr val="hlink"/>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FFFFFF"/>
                  </a:outerShdw>
                </a:effectLst>
                <a:latin typeface="Times New Roman" panose="02020603050405020304" pitchFamily="18" charset="0"/>
              </a:rPr>
              <a:t>37</a:t>
            </a:r>
            <a:endParaRPr lang="en-US" altLang="en-US" sz="2800">
              <a:effectLst>
                <a:outerShdw blurRad="38100" dist="38100" dir="2700000" algn="tl">
                  <a:srgbClr val="FFFFFF"/>
                </a:outerShdw>
              </a:effectLst>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dissolve">
                                      <p:cBhvr>
                                        <p:cTn id="7" dur="500"/>
                                        <p:tgtEl>
                                          <p:spTgt spid="378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883"/>
                                        </p:tgtEl>
                                        <p:attrNameLst>
                                          <p:attrName>style.visibility</p:attrName>
                                        </p:attrNameLst>
                                      </p:cBhvr>
                                      <p:to>
                                        <p:strVal val="visible"/>
                                      </p:to>
                                    </p:set>
                                    <p:animEffect transition="in" filter="dissolve">
                                      <p:cBhvr>
                                        <p:cTn id="12" dur="500"/>
                                        <p:tgtEl>
                                          <p:spTgt spid="378883"/>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78887"/>
                                        </p:tgtEl>
                                        <p:attrNameLst>
                                          <p:attrName>style.visibility</p:attrName>
                                        </p:attrNameLst>
                                      </p:cBhvr>
                                      <p:to>
                                        <p:strVal val="visible"/>
                                      </p:to>
                                    </p:set>
                                    <p:animEffect transition="in" filter="wipe(left)">
                                      <p:cBhvr>
                                        <p:cTn id="16" dur="500"/>
                                        <p:tgtEl>
                                          <p:spTgt spid="378887"/>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378895"/>
                                        </p:tgtEl>
                                        <p:attrNameLst>
                                          <p:attrName>style.visibility</p:attrName>
                                        </p:attrNameLst>
                                      </p:cBhvr>
                                      <p:to>
                                        <p:strVal val="visible"/>
                                      </p:to>
                                    </p:set>
                                    <p:animEffect transition="in" filter="wipe(left)">
                                      <p:cBhvr>
                                        <p:cTn id="20" dur="500"/>
                                        <p:tgtEl>
                                          <p:spTgt spid="378895"/>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78894"/>
                                        </p:tgtEl>
                                        <p:attrNameLst>
                                          <p:attrName>style.visibility</p:attrName>
                                        </p:attrNameLst>
                                      </p:cBhvr>
                                      <p:to>
                                        <p:strVal val="visible"/>
                                      </p:to>
                                    </p:set>
                                    <p:animEffect transition="in" filter="wipe(left)">
                                      <p:cBhvr>
                                        <p:cTn id="24" dur="500"/>
                                        <p:tgtEl>
                                          <p:spTgt spid="378894"/>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378893"/>
                                        </p:tgtEl>
                                        <p:attrNameLst>
                                          <p:attrName>style.visibility</p:attrName>
                                        </p:attrNameLst>
                                      </p:cBhvr>
                                      <p:to>
                                        <p:strVal val="visible"/>
                                      </p:to>
                                    </p:set>
                                    <p:animEffect transition="in" filter="wipe(left)">
                                      <p:cBhvr>
                                        <p:cTn id="28" dur="500"/>
                                        <p:tgtEl>
                                          <p:spTgt spid="378893"/>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378892"/>
                                        </p:tgtEl>
                                        <p:attrNameLst>
                                          <p:attrName>style.visibility</p:attrName>
                                        </p:attrNameLst>
                                      </p:cBhvr>
                                      <p:to>
                                        <p:strVal val="visible"/>
                                      </p:to>
                                    </p:set>
                                    <p:animEffect transition="in" filter="wipe(left)">
                                      <p:cBhvr>
                                        <p:cTn id="32" dur="500"/>
                                        <p:tgtEl>
                                          <p:spTgt spid="3788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8886"/>
                                        </p:tgtEl>
                                        <p:attrNameLst>
                                          <p:attrName>style.visibility</p:attrName>
                                        </p:attrNameLst>
                                      </p:cBhvr>
                                      <p:to>
                                        <p:strVal val="visible"/>
                                      </p:to>
                                    </p:set>
                                    <p:animEffect transition="in" filter="dissolve">
                                      <p:cBhvr>
                                        <p:cTn id="37" dur="500"/>
                                        <p:tgtEl>
                                          <p:spTgt spid="378886"/>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378896"/>
                                        </p:tgtEl>
                                        <p:attrNameLst>
                                          <p:attrName>style.visibility</p:attrName>
                                        </p:attrNameLst>
                                      </p:cBhvr>
                                      <p:to>
                                        <p:strVal val="visible"/>
                                      </p:to>
                                    </p:set>
                                    <p:animEffect transition="in" filter="wipe(left)">
                                      <p:cBhvr>
                                        <p:cTn id="41" dur="500"/>
                                        <p:tgtEl>
                                          <p:spTgt spid="378896"/>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378888"/>
                                        </p:tgtEl>
                                        <p:attrNameLst>
                                          <p:attrName>style.visibility</p:attrName>
                                        </p:attrNameLst>
                                      </p:cBhvr>
                                      <p:to>
                                        <p:strVal val="visible"/>
                                      </p:to>
                                    </p:set>
                                    <p:animEffect transition="in" filter="wipe(left)">
                                      <p:cBhvr>
                                        <p:cTn id="45" dur="500"/>
                                        <p:tgtEl>
                                          <p:spTgt spid="378888"/>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378889"/>
                                        </p:tgtEl>
                                        <p:attrNameLst>
                                          <p:attrName>style.visibility</p:attrName>
                                        </p:attrNameLst>
                                      </p:cBhvr>
                                      <p:to>
                                        <p:strVal val="visible"/>
                                      </p:to>
                                    </p:set>
                                    <p:animEffect transition="in" filter="wipe(left)">
                                      <p:cBhvr>
                                        <p:cTn id="49" dur="500"/>
                                        <p:tgtEl>
                                          <p:spTgt spid="378889"/>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378890"/>
                                        </p:tgtEl>
                                        <p:attrNameLst>
                                          <p:attrName>style.visibility</p:attrName>
                                        </p:attrNameLst>
                                      </p:cBhvr>
                                      <p:to>
                                        <p:strVal val="visible"/>
                                      </p:to>
                                    </p:set>
                                    <p:animEffect transition="in" filter="wipe(left)">
                                      <p:cBhvr>
                                        <p:cTn id="53" dur="500"/>
                                        <p:tgtEl>
                                          <p:spTgt spid="378890"/>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378891"/>
                                        </p:tgtEl>
                                        <p:attrNameLst>
                                          <p:attrName>style.visibility</p:attrName>
                                        </p:attrNameLst>
                                      </p:cBhvr>
                                      <p:to>
                                        <p:strVal val="visible"/>
                                      </p:to>
                                    </p:set>
                                    <p:animEffect transition="in" filter="wipe(left)">
                                      <p:cBhvr>
                                        <p:cTn id="57" dur="500"/>
                                        <p:tgtEl>
                                          <p:spTgt spid="3788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78897"/>
                                        </p:tgtEl>
                                        <p:attrNameLst>
                                          <p:attrName>style.visibility</p:attrName>
                                        </p:attrNameLst>
                                      </p:cBhvr>
                                      <p:to>
                                        <p:strVal val="visible"/>
                                      </p:to>
                                    </p:set>
                                    <p:animEffect transition="in" filter="dissolve">
                                      <p:cBhvr>
                                        <p:cTn id="62" dur="500"/>
                                        <p:tgtEl>
                                          <p:spTgt spid="37889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78898"/>
                                        </p:tgtEl>
                                        <p:attrNameLst>
                                          <p:attrName>style.visibility</p:attrName>
                                        </p:attrNameLst>
                                      </p:cBhvr>
                                      <p:to>
                                        <p:strVal val="visible"/>
                                      </p:to>
                                    </p:set>
                                    <p:animEffect transition="in" filter="dissolve">
                                      <p:cBhvr>
                                        <p:cTn id="67" dur="500"/>
                                        <p:tgtEl>
                                          <p:spTgt spid="378898"/>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378885"/>
                                        </p:tgtEl>
                                        <p:attrNameLst>
                                          <p:attrName>style.visibility</p:attrName>
                                        </p:attrNameLst>
                                      </p:cBhvr>
                                      <p:to>
                                        <p:strVal val="visible"/>
                                      </p:to>
                                    </p:set>
                                    <p:animEffect transition="in" filter="wipe(left)">
                                      <p:cBhvr>
                                        <p:cTn id="71" dur="500"/>
                                        <p:tgtEl>
                                          <p:spTgt spid="378885"/>
                                        </p:tgtEl>
                                      </p:cBhvr>
                                    </p:animEffect>
                                  </p:childTnLst>
                                </p:cTn>
                              </p:par>
                            </p:childTnLst>
                          </p:cTn>
                        </p:par>
                        <p:par>
                          <p:cTn id="72" fill="hold" nodeType="afterGroup">
                            <p:stCondLst>
                              <p:cond delay="1000"/>
                            </p:stCondLst>
                            <p:childTnLst>
                              <p:par>
                                <p:cTn id="73" presetID="22" presetClass="entr" presetSubtype="8" fill="hold" nodeType="afterEffect">
                                  <p:stCondLst>
                                    <p:cond delay="0"/>
                                  </p:stCondLst>
                                  <p:childTnLst>
                                    <p:set>
                                      <p:cBhvr>
                                        <p:cTn id="74" dur="1" fill="hold">
                                          <p:stCondLst>
                                            <p:cond delay="0"/>
                                          </p:stCondLst>
                                        </p:cTn>
                                        <p:tgtEl>
                                          <p:spTgt spid="378901"/>
                                        </p:tgtEl>
                                        <p:attrNameLst>
                                          <p:attrName>style.visibility</p:attrName>
                                        </p:attrNameLst>
                                      </p:cBhvr>
                                      <p:to>
                                        <p:strVal val="visible"/>
                                      </p:to>
                                    </p:set>
                                    <p:animEffect transition="in" filter="wipe(left)">
                                      <p:cBhvr>
                                        <p:cTn id="75" dur="500"/>
                                        <p:tgtEl>
                                          <p:spTgt spid="37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autoUpdateAnimBg="0"/>
      <p:bldP spid="378884" grpId="0"/>
      <p:bldP spid="378886" grpId="0" autoUpdateAnimBg="0"/>
      <p:bldP spid="378897" grpId="0"/>
      <p:bldP spid="37889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169986" name="Rectangle 31">
            <a:extLst>
              <a:ext uri="{FF2B5EF4-FFF2-40B4-BE49-F238E27FC236}">
                <a16:creationId xmlns:a16="http://schemas.microsoft.com/office/drawing/2014/main" id="{E815E4F1-4326-C34D-A659-9DEBE6207659}"/>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Last Six Tribes</a:t>
            </a:r>
          </a:p>
        </p:txBody>
      </p:sp>
      <p:pic>
        <p:nvPicPr>
          <p:cNvPr id="169987" name="Picture 2" descr="Gen49">
            <a:extLst>
              <a:ext uri="{FF2B5EF4-FFF2-40B4-BE49-F238E27FC236}">
                <a16:creationId xmlns:a16="http://schemas.microsoft.com/office/drawing/2014/main" id="{49B01A96-974D-2548-854F-01A6FEB8C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3">
            <a:extLst>
              <a:ext uri="{FF2B5EF4-FFF2-40B4-BE49-F238E27FC236}">
                <a16:creationId xmlns:a16="http://schemas.microsoft.com/office/drawing/2014/main" id="{A3CCC04C-08FC-E04B-8BE0-A7A4361D6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 Box 4">
            <a:extLst>
              <a:ext uri="{FF2B5EF4-FFF2-40B4-BE49-F238E27FC236}">
                <a16:creationId xmlns:a16="http://schemas.microsoft.com/office/drawing/2014/main" id="{59236754-0CDA-144D-8116-E0B6D7F6C4C2}"/>
              </a:ext>
            </a:extLst>
          </p:cNvPr>
          <p:cNvSpPr txBox="1">
            <a:spLocks noChangeArrowheads="1"/>
          </p:cNvSpPr>
          <p:nvPr/>
        </p:nvSpPr>
        <p:spPr bwMode="auto">
          <a:xfrm>
            <a:off x="409575" y="3886200"/>
            <a:ext cx="2667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Đan</a:t>
            </a:r>
          </a:p>
        </p:txBody>
      </p:sp>
      <p:sp>
        <p:nvSpPr>
          <p:cNvPr id="169990" name="Text Box 5">
            <a:extLst>
              <a:ext uri="{FF2B5EF4-FFF2-40B4-BE49-F238E27FC236}">
                <a16:creationId xmlns:a16="http://schemas.microsoft.com/office/drawing/2014/main" id="{35A4773C-E3DC-CC4B-A6FF-A1EABD765A4D}"/>
              </a:ext>
            </a:extLst>
          </p:cNvPr>
          <p:cNvSpPr txBox="1">
            <a:spLocks noChangeArrowheads="1"/>
          </p:cNvSpPr>
          <p:nvPr/>
        </p:nvSpPr>
        <p:spPr bwMode="auto">
          <a:xfrm>
            <a:off x="866775" y="5486400"/>
            <a:ext cx="1600200" cy="584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Simêôn</a:t>
            </a:r>
          </a:p>
        </p:txBody>
      </p:sp>
      <p:sp>
        <p:nvSpPr>
          <p:cNvPr id="169991" name="Text Box 6">
            <a:extLst>
              <a:ext uri="{FF2B5EF4-FFF2-40B4-BE49-F238E27FC236}">
                <a16:creationId xmlns:a16="http://schemas.microsoft.com/office/drawing/2014/main" id="{442148D0-F628-2E4E-8B38-1FD0B6CE7C02}"/>
              </a:ext>
            </a:extLst>
          </p:cNvPr>
          <p:cNvSpPr txBox="1">
            <a:spLocks noChangeArrowheads="1"/>
          </p:cNvSpPr>
          <p:nvPr/>
        </p:nvSpPr>
        <p:spPr bwMode="auto">
          <a:xfrm>
            <a:off x="2667000" y="4602163"/>
            <a:ext cx="1600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Rubên</a:t>
            </a:r>
          </a:p>
        </p:txBody>
      </p:sp>
      <p:sp>
        <p:nvSpPr>
          <p:cNvPr id="380935" name="Text Box 7">
            <a:extLst>
              <a:ext uri="{FF2B5EF4-FFF2-40B4-BE49-F238E27FC236}">
                <a16:creationId xmlns:a16="http://schemas.microsoft.com/office/drawing/2014/main" id="{B1E3D10D-C08A-8741-8AFD-77ED8F9D0AAA}"/>
              </a:ext>
            </a:extLst>
          </p:cNvPr>
          <p:cNvSpPr txBox="1">
            <a:spLocks noChangeArrowheads="1"/>
          </p:cNvSpPr>
          <p:nvPr/>
        </p:nvSpPr>
        <p:spPr bwMode="auto">
          <a:xfrm>
            <a:off x="2847975" y="3459163"/>
            <a:ext cx="1114425"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Gát</a:t>
            </a:r>
          </a:p>
        </p:txBody>
      </p:sp>
      <p:sp>
        <p:nvSpPr>
          <p:cNvPr id="380936" name="Text Box 8">
            <a:extLst>
              <a:ext uri="{FF2B5EF4-FFF2-40B4-BE49-F238E27FC236}">
                <a16:creationId xmlns:a16="http://schemas.microsoft.com/office/drawing/2014/main" id="{CED4E165-B224-4143-AE0B-073C9678E192}"/>
              </a:ext>
            </a:extLst>
          </p:cNvPr>
          <p:cNvSpPr txBox="1">
            <a:spLocks noChangeArrowheads="1"/>
          </p:cNvSpPr>
          <p:nvPr/>
        </p:nvSpPr>
        <p:spPr bwMode="auto">
          <a:xfrm rot="-4167749">
            <a:off x="2032794" y="1335881"/>
            <a:ext cx="2667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Manase</a:t>
            </a:r>
          </a:p>
        </p:txBody>
      </p:sp>
      <p:sp>
        <p:nvSpPr>
          <p:cNvPr id="380937" name="Text Box 9">
            <a:extLst>
              <a:ext uri="{FF2B5EF4-FFF2-40B4-BE49-F238E27FC236}">
                <a16:creationId xmlns:a16="http://schemas.microsoft.com/office/drawing/2014/main" id="{7D3300A2-FB99-3341-928F-397EDFFA0005}"/>
              </a:ext>
            </a:extLst>
          </p:cNvPr>
          <p:cNvSpPr txBox="1">
            <a:spLocks noChangeArrowheads="1"/>
          </p:cNvSpPr>
          <p:nvPr/>
        </p:nvSpPr>
        <p:spPr bwMode="auto">
          <a:xfrm>
            <a:off x="485775" y="2787650"/>
            <a:ext cx="2667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Manase</a:t>
            </a:r>
          </a:p>
        </p:txBody>
      </p:sp>
      <p:sp>
        <p:nvSpPr>
          <p:cNvPr id="380938" name="Line 10">
            <a:extLst>
              <a:ext uri="{FF2B5EF4-FFF2-40B4-BE49-F238E27FC236}">
                <a16:creationId xmlns:a16="http://schemas.microsoft.com/office/drawing/2014/main" id="{A11C5F47-FD09-5B48-94C5-D9ABA12EBD59}"/>
              </a:ext>
            </a:extLst>
          </p:cNvPr>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0939" name="Text Box 11">
            <a:extLst>
              <a:ext uri="{FF2B5EF4-FFF2-40B4-BE49-F238E27FC236}">
                <a16:creationId xmlns:a16="http://schemas.microsoft.com/office/drawing/2014/main" id="{B5E4B51E-7D2E-A94E-82C5-E98253DE1184}"/>
              </a:ext>
            </a:extLst>
          </p:cNvPr>
          <p:cNvSpPr txBox="1">
            <a:spLocks noChangeArrowheads="1"/>
          </p:cNvSpPr>
          <p:nvPr/>
        </p:nvSpPr>
        <p:spPr bwMode="auto">
          <a:xfrm rot="-4409406">
            <a:off x="1412081" y="327819"/>
            <a:ext cx="2667001"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b="1">
                <a:solidFill>
                  <a:schemeClr val="bg1"/>
                </a:solidFill>
              </a:rPr>
              <a:t>Néptali</a:t>
            </a:r>
          </a:p>
        </p:txBody>
      </p:sp>
      <p:sp>
        <p:nvSpPr>
          <p:cNvPr id="380940" name="Text Box 12">
            <a:extLst>
              <a:ext uri="{FF2B5EF4-FFF2-40B4-BE49-F238E27FC236}">
                <a16:creationId xmlns:a16="http://schemas.microsoft.com/office/drawing/2014/main" id="{D7F188C8-698B-234E-A01B-495CE30C9F51}"/>
              </a:ext>
            </a:extLst>
          </p:cNvPr>
          <p:cNvSpPr txBox="1">
            <a:spLocks noChangeArrowheads="1"/>
          </p:cNvSpPr>
          <p:nvPr/>
        </p:nvSpPr>
        <p:spPr bwMode="auto">
          <a:xfrm rot="-4241714">
            <a:off x="1015207" y="491331"/>
            <a:ext cx="26670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Ase</a:t>
            </a:r>
          </a:p>
        </p:txBody>
      </p:sp>
      <p:sp>
        <p:nvSpPr>
          <p:cNvPr id="169998" name="Line 13">
            <a:extLst>
              <a:ext uri="{FF2B5EF4-FFF2-40B4-BE49-F238E27FC236}">
                <a16:creationId xmlns:a16="http://schemas.microsoft.com/office/drawing/2014/main" id="{5D4A8BF5-C8FD-294C-B55C-6A997A4C576F}"/>
              </a:ext>
            </a:extLst>
          </p:cNvPr>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69999" name="Line 14">
            <a:extLst>
              <a:ext uri="{FF2B5EF4-FFF2-40B4-BE49-F238E27FC236}">
                <a16:creationId xmlns:a16="http://schemas.microsoft.com/office/drawing/2014/main" id="{99EE73D1-598A-5242-A49C-519F66606201}"/>
              </a:ext>
            </a:extLst>
          </p:cNvPr>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0" name="Text Box 15">
            <a:extLst>
              <a:ext uri="{FF2B5EF4-FFF2-40B4-BE49-F238E27FC236}">
                <a16:creationId xmlns:a16="http://schemas.microsoft.com/office/drawing/2014/main" id="{718FC8B4-19B7-4F45-9E0B-BD7E57DED177}"/>
              </a:ext>
            </a:extLst>
          </p:cNvPr>
          <p:cNvSpPr txBox="1">
            <a:spLocks noChangeArrowheads="1"/>
          </p:cNvSpPr>
          <p:nvPr/>
        </p:nvSpPr>
        <p:spPr bwMode="auto">
          <a:xfrm>
            <a:off x="1781175" y="4144963"/>
            <a:ext cx="10668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Lêvi</a:t>
            </a:r>
          </a:p>
        </p:txBody>
      </p:sp>
      <p:sp>
        <p:nvSpPr>
          <p:cNvPr id="170001" name="Line 16">
            <a:extLst>
              <a:ext uri="{FF2B5EF4-FFF2-40B4-BE49-F238E27FC236}">
                <a16:creationId xmlns:a16="http://schemas.microsoft.com/office/drawing/2014/main" id="{6BB33F43-784E-8C49-8BC4-C89ABA5E398C}"/>
              </a:ext>
            </a:extLst>
          </p:cNvPr>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2" name="Line 17">
            <a:extLst>
              <a:ext uri="{FF2B5EF4-FFF2-40B4-BE49-F238E27FC236}">
                <a16:creationId xmlns:a16="http://schemas.microsoft.com/office/drawing/2014/main" id="{60B1BAB5-C4F9-5149-9772-EEFB91C483BF}"/>
              </a:ext>
            </a:extLst>
          </p:cNvPr>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3" name="Line 18">
            <a:extLst>
              <a:ext uri="{FF2B5EF4-FFF2-40B4-BE49-F238E27FC236}">
                <a16:creationId xmlns:a16="http://schemas.microsoft.com/office/drawing/2014/main" id="{1D2DFD70-A0B0-D443-BDBB-7FA0B2FE51FF}"/>
              </a:ext>
            </a:extLst>
          </p:cNvPr>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4" name="Line 19">
            <a:extLst>
              <a:ext uri="{FF2B5EF4-FFF2-40B4-BE49-F238E27FC236}">
                <a16:creationId xmlns:a16="http://schemas.microsoft.com/office/drawing/2014/main" id="{62962DAA-EE5E-8B44-8780-12F81876E0C9}"/>
              </a:ext>
            </a:extLst>
          </p:cNvPr>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5" name="Line 20">
            <a:extLst>
              <a:ext uri="{FF2B5EF4-FFF2-40B4-BE49-F238E27FC236}">
                <a16:creationId xmlns:a16="http://schemas.microsoft.com/office/drawing/2014/main" id="{61A91572-0D54-DC45-A5AF-DDAA5D0D628C}"/>
              </a:ext>
            </a:extLst>
          </p:cNvPr>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0949" name="Text Box 21">
            <a:extLst>
              <a:ext uri="{FF2B5EF4-FFF2-40B4-BE49-F238E27FC236}">
                <a16:creationId xmlns:a16="http://schemas.microsoft.com/office/drawing/2014/main" id="{90D87087-C8B1-9E4C-B075-B5E06487AB20}"/>
              </a:ext>
            </a:extLst>
          </p:cNvPr>
          <p:cNvSpPr txBox="1">
            <a:spLocks noChangeArrowheads="1"/>
          </p:cNvSpPr>
          <p:nvPr/>
        </p:nvSpPr>
        <p:spPr bwMode="auto">
          <a:xfrm>
            <a:off x="752475" y="3429000"/>
            <a:ext cx="2667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Epraim</a:t>
            </a:r>
          </a:p>
        </p:txBody>
      </p:sp>
      <p:sp>
        <p:nvSpPr>
          <p:cNvPr id="170007" name="Line 22">
            <a:extLst>
              <a:ext uri="{FF2B5EF4-FFF2-40B4-BE49-F238E27FC236}">
                <a16:creationId xmlns:a16="http://schemas.microsoft.com/office/drawing/2014/main" id="{A3409FC0-C77A-134A-8FE1-C5C59CAFE80D}"/>
              </a:ext>
            </a:extLst>
          </p:cNvPr>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8" name="Line 23">
            <a:extLst>
              <a:ext uri="{FF2B5EF4-FFF2-40B4-BE49-F238E27FC236}">
                <a16:creationId xmlns:a16="http://schemas.microsoft.com/office/drawing/2014/main" id="{E3D74C3E-A681-3345-84E7-942FE930EAAB}"/>
              </a:ext>
            </a:extLst>
          </p:cNvPr>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09" name="Line 24">
            <a:extLst>
              <a:ext uri="{FF2B5EF4-FFF2-40B4-BE49-F238E27FC236}">
                <a16:creationId xmlns:a16="http://schemas.microsoft.com/office/drawing/2014/main" id="{DD050E1E-C7AD-064D-AEF2-BEA58930E38A}"/>
              </a:ext>
            </a:extLst>
          </p:cNvPr>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10" name="Line 25">
            <a:extLst>
              <a:ext uri="{FF2B5EF4-FFF2-40B4-BE49-F238E27FC236}">
                <a16:creationId xmlns:a16="http://schemas.microsoft.com/office/drawing/2014/main" id="{E999C453-A51E-F542-B782-5DE7040C4025}"/>
              </a:ext>
            </a:extLst>
          </p:cNvPr>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11" name="Line 26">
            <a:extLst>
              <a:ext uri="{FF2B5EF4-FFF2-40B4-BE49-F238E27FC236}">
                <a16:creationId xmlns:a16="http://schemas.microsoft.com/office/drawing/2014/main" id="{A6E98341-34D5-DE42-9B30-3CFBCF2191ED}"/>
              </a:ext>
            </a:extLst>
          </p:cNvPr>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70012" name="Text Box 27">
            <a:extLst>
              <a:ext uri="{FF2B5EF4-FFF2-40B4-BE49-F238E27FC236}">
                <a16:creationId xmlns:a16="http://schemas.microsoft.com/office/drawing/2014/main" id="{325BE8E1-52D4-F84F-A566-99233D23724F}"/>
              </a:ext>
            </a:extLst>
          </p:cNvPr>
          <p:cNvSpPr txBox="1">
            <a:spLocks noChangeArrowheads="1"/>
          </p:cNvSpPr>
          <p:nvPr/>
        </p:nvSpPr>
        <p:spPr bwMode="auto">
          <a:xfrm>
            <a:off x="900113" y="4732338"/>
            <a:ext cx="13335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Giuđa</a:t>
            </a:r>
          </a:p>
        </p:txBody>
      </p:sp>
      <p:sp>
        <p:nvSpPr>
          <p:cNvPr id="380956" name="Text Box 28">
            <a:extLst>
              <a:ext uri="{FF2B5EF4-FFF2-40B4-BE49-F238E27FC236}">
                <a16:creationId xmlns:a16="http://schemas.microsoft.com/office/drawing/2014/main" id="{B2A5D08E-801D-7C44-8DF6-AABF88E546D5}"/>
              </a:ext>
            </a:extLst>
          </p:cNvPr>
          <p:cNvSpPr txBox="1">
            <a:spLocks noChangeArrowheads="1"/>
          </p:cNvSpPr>
          <p:nvPr/>
        </p:nvSpPr>
        <p:spPr bwMode="auto">
          <a:xfrm>
            <a:off x="-47625" y="4267200"/>
            <a:ext cx="19812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chemeClr val="bg1"/>
                </a:solidFill>
                <a:latin typeface="Times New Roman" panose="02020603050405020304" pitchFamily="18" charset="0"/>
              </a:rPr>
              <a:t>Bengiamin</a:t>
            </a:r>
          </a:p>
        </p:txBody>
      </p:sp>
      <p:sp>
        <p:nvSpPr>
          <p:cNvPr id="170014" name="Text Box 29">
            <a:extLst>
              <a:ext uri="{FF2B5EF4-FFF2-40B4-BE49-F238E27FC236}">
                <a16:creationId xmlns:a16="http://schemas.microsoft.com/office/drawing/2014/main" id="{6E9F6678-A9BD-CD4F-8F05-32F4C074CB8B}"/>
              </a:ext>
            </a:extLst>
          </p:cNvPr>
          <p:cNvSpPr txBox="1">
            <a:spLocks noChangeArrowheads="1"/>
          </p:cNvSpPr>
          <p:nvPr/>
        </p:nvSpPr>
        <p:spPr bwMode="auto">
          <a:xfrm>
            <a:off x="-47625" y="1752600"/>
            <a:ext cx="1828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Sabulôn</a:t>
            </a:r>
          </a:p>
        </p:txBody>
      </p:sp>
      <p:sp>
        <p:nvSpPr>
          <p:cNvPr id="170015" name="Text Box 30">
            <a:extLst>
              <a:ext uri="{FF2B5EF4-FFF2-40B4-BE49-F238E27FC236}">
                <a16:creationId xmlns:a16="http://schemas.microsoft.com/office/drawing/2014/main" id="{246F86A7-564C-8940-A2A3-5EAD34BBCBE0}"/>
              </a:ext>
            </a:extLst>
          </p:cNvPr>
          <p:cNvSpPr txBox="1">
            <a:spLocks noChangeArrowheads="1"/>
          </p:cNvSpPr>
          <p:nvPr/>
        </p:nvSpPr>
        <p:spPr bwMode="auto">
          <a:xfrm>
            <a:off x="104775" y="2286000"/>
            <a:ext cx="1676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latin typeface="Times New Roman" panose="02020603050405020304" pitchFamily="18" charset="0"/>
              </a:rPr>
              <a:t>Ysaca</a:t>
            </a:r>
          </a:p>
        </p:txBody>
      </p:sp>
      <p:sp>
        <p:nvSpPr>
          <p:cNvPr id="380960" name="Text Box 32">
            <a:extLst>
              <a:ext uri="{FF2B5EF4-FFF2-40B4-BE49-F238E27FC236}">
                <a16:creationId xmlns:a16="http://schemas.microsoft.com/office/drawing/2014/main" id="{8A9C7E8C-826F-114A-B146-3F8AEDFFD438}"/>
              </a:ext>
            </a:extLst>
          </p:cNvPr>
          <p:cNvSpPr txBox="1">
            <a:spLocks noChangeArrowheads="1"/>
          </p:cNvSpPr>
          <p:nvPr/>
        </p:nvSpPr>
        <p:spPr bwMode="auto">
          <a:xfrm>
            <a:off x="8302625" y="0"/>
            <a:ext cx="838200" cy="519113"/>
          </a:xfrm>
          <a:prstGeom prst="rect">
            <a:avLst/>
          </a:prstGeom>
          <a:solidFill>
            <a:schemeClr val="hlink"/>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fontAlgn="t">
              <a:spcBef>
                <a:spcPct val="50000"/>
              </a:spcBef>
              <a:defRPr/>
            </a:pPr>
            <a:r>
              <a:rPr lang="en-US" altLang="en-US" sz="2800" b="1">
                <a:effectLst>
                  <a:outerShdw blurRad="38100" dist="38100" dir="2700000" algn="tl">
                    <a:srgbClr val="FFFFFF"/>
                  </a:outerShdw>
                </a:effectLst>
                <a:latin typeface="Times New Roman" panose="02020603050405020304" pitchFamily="18" charset="0"/>
              </a:rPr>
              <a:t>37</a:t>
            </a:r>
            <a:endParaRPr lang="en-US" altLang="en-US" sz="2800">
              <a:effectLst>
                <a:outerShdw blurRad="38100" dist="38100" dir="2700000" algn="tl">
                  <a:srgbClr val="FFFFFF"/>
                </a:outerShdw>
              </a:effectLst>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dissolve">
                                      <p:cBhvr>
                                        <p:cTn id="7" dur="500"/>
                                        <p:tgtEl>
                                          <p:spTgt spid="380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0935"/>
                                        </p:tgtEl>
                                        <p:attrNameLst>
                                          <p:attrName>style.visibility</p:attrName>
                                        </p:attrNameLst>
                                      </p:cBhvr>
                                      <p:to>
                                        <p:strVal val="visible"/>
                                      </p:to>
                                    </p:set>
                                    <p:animEffect transition="in" filter="dissolve">
                                      <p:cBhvr>
                                        <p:cTn id="12" dur="500"/>
                                        <p:tgtEl>
                                          <p:spTgt spid="3809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0940"/>
                                        </p:tgtEl>
                                        <p:attrNameLst>
                                          <p:attrName>style.visibility</p:attrName>
                                        </p:attrNameLst>
                                      </p:cBhvr>
                                      <p:to>
                                        <p:strVal val="visible"/>
                                      </p:to>
                                    </p:set>
                                    <p:animEffect transition="in" filter="dissolve">
                                      <p:cBhvr>
                                        <p:cTn id="17" dur="500"/>
                                        <p:tgtEl>
                                          <p:spTgt spid="380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0939"/>
                                        </p:tgtEl>
                                        <p:attrNameLst>
                                          <p:attrName>style.visibility</p:attrName>
                                        </p:attrNameLst>
                                      </p:cBhvr>
                                      <p:to>
                                        <p:strVal val="visible"/>
                                      </p:to>
                                    </p:set>
                                    <p:animEffect transition="in" filter="dissolve">
                                      <p:cBhvr>
                                        <p:cTn id="22" dur="500"/>
                                        <p:tgtEl>
                                          <p:spTgt spid="3809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0936"/>
                                        </p:tgtEl>
                                        <p:attrNameLst>
                                          <p:attrName>style.visibility</p:attrName>
                                        </p:attrNameLst>
                                      </p:cBhvr>
                                      <p:to>
                                        <p:strVal val="visible"/>
                                      </p:to>
                                    </p:set>
                                    <p:animEffect transition="in" filter="dissolve">
                                      <p:cBhvr>
                                        <p:cTn id="27" dur="500"/>
                                        <p:tgtEl>
                                          <p:spTgt spid="38093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80937"/>
                                        </p:tgtEl>
                                        <p:attrNameLst>
                                          <p:attrName>style.visibility</p:attrName>
                                        </p:attrNameLst>
                                      </p:cBhvr>
                                      <p:to>
                                        <p:strVal val="visible"/>
                                      </p:to>
                                    </p:set>
                                    <p:animEffect transition="in" filter="dissolve">
                                      <p:cBhvr>
                                        <p:cTn id="30" dur="500"/>
                                        <p:tgtEl>
                                          <p:spTgt spid="3809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80949"/>
                                        </p:tgtEl>
                                        <p:attrNameLst>
                                          <p:attrName>style.visibility</p:attrName>
                                        </p:attrNameLst>
                                      </p:cBhvr>
                                      <p:to>
                                        <p:strVal val="visible"/>
                                      </p:to>
                                    </p:set>
                                    <p:animEffect transition="in" filter="dissolve">
                                      <p:cBhvr>
                                        <p:cTn id="35" dur="500"/>
                                        <p:tgtEl>
                                          <p:spTgt spid="3809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80956"/>
                                        </p:tgtEl>
                                        <p:attrNameLst>
                                          <p:attrName>style.visibility</p:attrName>
                                        </p:attrNameLst>
                                      </p:cBhvr>
                                      <p:to>
                                        <p:strVal val="visible"/>
                                      </p:to>
                                    </p:set>
                                    <p:animEffect transition="in" filter="dissolve">
                                      <p:cBhvr>
                                        <p:cTn id="40" dur="500"/>
                                        <p:tgtEl>
                                          <p:spTgt spid="380956"/>
                                        </p:tgtEl>
                                      </p:cBhvr>
                                    </p:animEffect>
                                  </p:childTnLst>
                                </p:cTn>
                              </p:par>
                              <p:par>
                                <p:cTn id="41" presetID="1" presetClass="entr" presetSubtype="0" fill="hold" nodeType="withEffect">
                                  <p:stCondLst>
                                    <p:cond delay="0"/>
                                  </p:stCondLst>
                                  <p:childTnLst>
                                    <p:set>
                                      <p:cBhvr>
                                        <p:cTn id="42" dur="1" fill="hold">
                                          <p:stCondLst>
                                            <p:cond delay="0"/>
                                          </p:stCondLst>
                                        </p:cTn>
                                        <p:tgtEl>
                                          <p:spTgt spid="380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autoUpdateAnimBg="0"/>
      <p:bldP spid="380935" grpId="0"/>
      <p:bldP spid="380936" grpId="0"/>
      <p:bldP spid="380937" grpId="0"/>
      <p:bldP spid="380939" grpId="0" autoUpdateAnimBg="0"/>
      <p:bldP spid="380940" grpId="0" autoUpdateAnimBg="0"/>
      <p:bldP spid="380949" grpId="0"/>
      <p:bldP spid="380956"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
      </a:majorFont>
      <a:minorFont>
        <a:latin typeface="Times"/>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8"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1219</TotalTime>
  <Words>2367</Words>
  <Application>Microsoft Macintosh PowerPoint</Application>
  <PresentationFormat>On-screen Show (4:3)</PresentationFormat>
  <Paragraphs>420</Paragraphs>
  <Slides>79</Slides>
  <Notes>76</Notes>
  <HiddenSlides>0</HiddenSlides>
  <MMClips>0</MMClips>
  <ScaleCrop>false</ScaleCrop>
  <HeadingPairs>
    <vt:vector size="8" baseType="variant">
      <vt:variant>
        <vt:lpstr>Fonts Used</vt:lpstr>
      </vt:variant>
      <vt:variant>
        <vt:i4>25</vt:i4>
      </vt:variant>
      <vt:variant>
        <vt:lpstr>Theme</vt:lpstr>
      </vt:variant>
      <vt:variant>
        <vt:i4>16</vt:i4>
      </vt:variant>
      <vt:variant>
        <vt:lpstr>Embedded OLE Servers</vt:lpstr>
      </vt:variant>
      <vt:variant>
        <vt:i4>1</vt:i4>
      </vt:variant>
      <vt:variant>
        <vt:lpstr>Slide Titles</vt:lpstr>
      </vt:variant>
      <vt:variant>
        <vt:i4>79</vt:i4>
      </vt:variant>
    </vt:vector>
  </HeadingPairs>
  <TitlesOfParts>
    <vt:vector size="121" baseType="lpstr">
      <vt:lpstr>Arial</vt:lpstr>
      <vt:lpstr>ＭＳ Ｐゴシック</vt:lpstr>
      <vt:lpstr>Monotype Sorts</vt:lpstr>
      <vt:lpstr>Times</vt:lpstr>
      <vt:lpstr>MS Pゴシック</vt:lpstr>
      <vt:lpstr>Wingdings</vt:lpstr>
      <vt:lpstr>Trebuchet MS</vt:lpstr>
      <vt:lpstr>Osaka</vt:lpstr>
      <vt:lpstr>Arial Narrow</vt:lpstr>
      <vt:lpstr>Times New Roman</vt:lpstr>
      <vt:lpstr>Tahoma</vt:lpstr>
      <vt:lpstr>新細明體</vt:lpstr>
      <vt:lpstr>Garamond</vt:lpstr>
      <vt:lpstr>Comic Sans MS</vt:lpstr>
      <vt:lpstr>MarkerFeltWide-Plain Regular</vt:lpstr>
      <vt:lpstr>Arial Black</vt:lpstr>
      <vt:lpstr>American Typewriter</vt:lpstr>
      <vt:lpstr>acme secret agent</vt:lpstr>
      <vt:lpstr>굴림</vt:lpstr>
      <vt:lpstr>Lucida Sans Unicode</vt:lpstr>
      <vt:lpstr>Kosher-Normal</vt:lpstr>
      <vt:lpstr>Scholar</vt:lpstr>
      <vt:lpstr>Nadianne</vt:lpstr>
      <vt:lpstr>Braggadocio</vt:lpstr>
      <vt:lpstr>Monotype Corsiva</vt:lpstr>
      <vt:lpstr>Blank Presentation</vt:lpstr>
      <vt:lpstr>blstripc.ppt - Blue Stripes</vt:lpstr>
      <vt:lpstr>Medicine</vt:lpstr>
      <vt:lpstr>Crumple</vt:lpstr>
      <vt:lpstr>Topo</vt:lpstr>
      <vt:lpstr>Pulse</vt:lpstr>
      <vt:lpstr>Slit</vt:lpstr>
      <vt:lpstr>Fireball</vt:lpstr>
      <vt:lpstr>Default Design</vt:lpstr>
      <vt:lpstr>Orbit</vt:lpstr>
      <vt:lpstr>untitled 3</vt:lpstr>
      <vt:lpstr>14 Literary 2 - Dead Sea Scrolls</vt:lpstr>
      <vt:lpstr>Beam</vt:lpstr>
      <vt:lpstr>Stream</vt:lpstr>
      <vt:lpstr>1_Stream</vt:lpstr>
      <vt:lpstr>8_Default Design</vt:lpstr>
      <vt:lpstr>Microsoft ClipArt Gallery</vt:lpstr>
      <vt:lpstr>Địa lý hiện tại và Tương lai</vt:lpstr>
      <vt:lpstr>Mount of Olives</vt:lpstr>
      <vt:lpstr>Người Do Thái Hi vọng về  Sự Sống Lại</vt:lpstr>
      <vt:lpstr>Người đầu tiên được sống lại?</vt:lpstr>
      <vt:lpstr>Người Hồi giáo bịt kín  Cửa Đông lại</vt:lpstr>
      <vt:lpstr>Biên giới Vùng Đất Hứa dành cho Abraham</vt:lpstr>
      <vt:lpstr>Lời chúc phước của Gia-cốp dành  cho 12 con trai là lời  tiên tri (Sáng 49-50)</vt:lpstr>
      <vt:lpstr>First Six Tribes</vt:lpstr>
      <vt:lpstr>Last Six Tribes</vt:lpstr>
      <vt:lpstr>Phân định lại bộ tộc</vt:lpstr>
      <vt:lpstr>Bản đồ Jerusalem Khảm </vt:lpstr>
      <vt:lpstr>Israel Today</vt:lpstr>
      <vt:lpstr>The West Bank (2002)</vt:lpstr>
      <vt:lpstr>The Gaza Strip (2002)</vt:lpstr>
      <vt:lpstr>The Golan Heights (2002)</vt:lpstr>
      <vt:lpstr>Jerusalem  Ngày ấy &amp; Bây giờ</vt:lpstr>
      <vt:lpstr>Dân số Jerusalem</vt:lpstr>
      <vt:lpstr>Jerusalem (2002)</vt:lpstr>
      <vt:lpstr>Cổ Thành Ngày nay</vt:lpstr>
      <vt:lpstr>Bối cảnh Jerusalem Hiện đại</vt:lpstr>
      <vt:lpstr>Những khu vực trong cổ thành Jerusalem</vt:lpstr>
      <vt:lpstr>Khu vực Cơ-đốc-giáo </vt:lpstr>
      <vt:lpstr>Khu vực  Cơ-đốc-giáo </vt:lpstr>
      <vt:lpstr>A New Model of Temple Mount</vt:lpstr>
      <vt:lpstr>Khu  vực Hồi giáo</vt:lpstr>
      <vt:lpstr>Khu  vực Hồi giáo</vt:lpstr>
      <vt:lpstr>Khu vực Do thái</vt:lpstr>
      <vt:lpstr>Khu vực DO thái</vt:lpstr>
      <vt:lpstr>Khu vực Armeni</vt:lpstr>
      <vt:lpstr>Khu vực Armeni</vt:lpstr>
      <vt:lpstr>Sau khi Đấng Mê-sia tái lâm thì Tương lai của Đền Vòm và Địa lý Thế giới trong Vương Quốc là gì?</vt:lpstr>
      <vt:lpstr>Đời sống người Do thái lúc ấy xoay quanh  Đền thờ Solomon trong 400 năm (959-586 TC)</vt:lpstr>
      <vt:lpstr>Jews Maintained Holiness at the Basin</vt:lpstr>
      <vt:lpstr>Sau khi Đền thờ được tái thiết trong thời T.Ư, có hàng trăm ngàn người Do thái đến dự lễ  Vượt Qua</vt:lpstr>
      <vt:lpstr>Người hồi giáo kiểm soát</vt:lpstr>
      <vt:lpstr>Người Hồi giáo cầu nguyện tại Đền Vòm</vt:lpstr>
      <vt:lpstr>Mái Vòm  Rực Sáng hơn Đền Vòm</vt:lpstr>
      <vt:lpstr>Tảng Đá Bên trong</vt:lpstr>
      <vt:lpstr>Một Kiến trúc oai nghiêm</vt:lpstr>
      <vt:lpstr>Núi Đền Thờ Hiện đại</vt:lpstr>
      <vt:lpstr>Bức Tường phía Tây của người Do thái</vt:lpstr>
      <vt:lpstr>Bức Tường Phía Tây</vt:lpstr>
      <vt:lpstr>Cầu nguyện cho Đền Thờ Thứ Ba</vt:lpstr>
      <vt:lpstr>Thế còn 9 đoạn sách Exêchiên viết về Đền thờ và Vùng đất thì sao?</vt:lpstr>
      <vt:lpstr>Đền Thờ Nào?</vt:lpstr>
      <vt:lpstr>Ezekiel’ Temple Model</vt:lpstr>
      <vt:lpstr>Đền thờ Êxêchiên</vt:lpstr>
      <vt:lpstr>Outer Gateways</vt:lpstr>
      <vt:lpstr>View of the Sanctuary</vt:lpstr>
      <vt:lpstr>View Down the Outer Court</vt:lpstr>
      <vt:lpstr>Exterior View of the Inner Temple</vt:lpstr>
      <vt:lpstr>Cây trồng trên một ốc đảo nước ngọt</vt:lpstr>
      <vt:lpstr>Nước sẽ chảy ngang qua núi  Olive!</vt:lpstr>
      <vt:lpstr>Jerusalem Ngàn năm</vt:lpstr>
      <vt:lpstr>Is there a future for ethnic believing Israel?</vt:lpstr>
      <vt:lpstr>Pretribulational Premillennialism</vt:lpstr>
      <vt:lpstr>Tribulation Results</vt:lpstr>
      <vt:lpstr>Why Am I Premillennial?</vt:lpstr>
      <vt:lpstr>Chronology of Revelation</vt:lpstr>
      <vt:lpstr>Why Am I Premillennial?</vt:lpstr>
      <vt:lpstr>Ê-sai 11:6-9</vt:lpstr>
      <vt:lpstr>Ngay cả sư tử cũng thuần!</vt:lpstr>
      <vt:lpstr>Rô ma 8:19-21</vt:lpstr>
      <vt:lpstr>Why Am I Premillennial?</vt:lpstr>
      <vt:lpstr>Incredibly Long Life!</vt:lpstr>
      <vt:lpstr>Incredibly Long Life!</vt:lpstr>
      <vt:lpstr>Why Am I Premillennial?</vt:lpstr>
      <vt:lpstr>Jerusalem Thiên hi niên</vt:lpstr>
      <vt:lpstr>Sự tái thiết mang lại …</vt:lpstr>
      <vt:lpstr>…một trái đất hoàn toàn đổi mới!</vt:lpstr>
      <vt:lpstr>Why Am I Dispensational?</vt:lpstr>
      <vt:lpstr>Why Am I Dispensational?</vt:lpstr>
      <vt:lpstr>Kingdom &amp; Covenants Timeline</vt:lpstr>
      <vt:lpstr>The Last Beginning</vt:lpstr>
      <vt:lpstr>The New Jerusalem</vt:lpstr>
      <vt:lpstr>The New Jerusalem &amp; SE Asia</vt:lpstr>
      <vt:lpstr>Ngày nay có “những điều thánh (thiêng)” không ?</vt:lpstr>
      <vt:lpstr>Black</vt:lpstr>
      <vt:lpstr>Bối cảnh thời Cựu Ước—BibleStudyDownloads.org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Future for the Dome and World Geography?</dc:title>
  <dc:creator>Rick Griffith</dc:creator>
  <cp:lastModifiedBy>Rick Griffith</cp:lastModifiedBy>
  <cp:revision>119</cp:revision>
  <dcterms:created xsi:type="dcterms:W3CDTF">2005-01-24T16:10:58Z</dcterms:created>
  <dcterms:modified xsi:type="dcterms:W3CDTF">2018-09-24T06:48:27Z</dcterms:modified>
</cp:coreProperties>
</file>